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339" r:id="rId5"/>
    <p:sldId id="340" r:id="rId6"/>
    <p:sldId id="343" r:id="rId7"/>
    <p:sldId id="262" r:id="rId8"/>
    <p:sldId id="261" r:id="rId9"/>
    <p:sldId id="260" r:id="rId10"/>
    <p:sldId id="259" r:id="rId11"/>
    <p:sldId id="258" r:id="rId12"/>
    <p:sldId id="508" r:id="rId13"/>
    <p:sldId id="509" r:id="rId14"/>
    <p:sldId id="341" r:id="rId15"/>
    <p:sldId id="342" r:id="rId16"/>
    <p:sldId id="344" r:id="rId17"/>
    <p:sldId id="345" r:id="rId18"/>
    <p:sldId id="346" r:id="rId19"/>
    <p:sldId id="347" r:id="rId20"/>
    <p:sldId id="348" r:id="rId21"/>
    <p:sldId id="349" r:id="rId22"/>
    <p:sldId id="351"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AAAA"/>
    <a:srgbClr val="F0A6E4"/>
    <a:srgbClr val="68B1D2"/>
    <a:srgbClr val="FC1021"/>
    <a:srgbClr val="F286A7"/>
    <a:srgbClr val="F6C6AC"/>
    <a:srgbClr val="FFD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4A1A81-7268-438A-9682-CFC5B0C8C12F}" v="3" dt="2024-11-18T02:48:19.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3" d="100"/>
          <a:sy n="53" d="100"/>
        </p:scale>
        <p:origin x="132"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22E4D-41D7-4A7E-A0AB-5A61A4031968}"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EB5AF-726D-46CA-9406-087F4021A7A1}" type="slidenum">
              <a:rPr lang="en-IN" smtClean="0"/>
              <a:t>‹#›</a:t>
            </a:fld>
            <a:endParaRPr lang="en-IN"/>
          </a:p>
        </p:txBody>
      </p:sp>
    </p:spTree>
    <p:extLst>
      <p:ext uri="{BB962C8B-B14F-4D97-AF65-F5344CB8AC3E}">
        <p14:creationId xmlns:p14="http://schemas.microsoft.com/office/powerpoint/2010/main" val="2550966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6EB5AF-726D-46CA-9406-087F4021A7A1}" type="slidenum">
              <a:rPr lang="en-IN" smtClean="0"/>
              <a:t>3</a:t>
            </a:fld>
            <a:endParaRPr lang="en-IN"/>
          </a:p>
        </p:txBody>
      </p:sp>
    </p:spTree>
    <p:extLst>
      <p:ext uri="{BB962C8B-B14F-4D97-AF65-F5344CB8AC3E}">
        <p14:creationId xmlns:p14="http://schemas.microsoft.com/office/powerpoint/2010/main" val="178292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CE685A-1D36-403A-BE43-B8476CED5265}" type="slidenum">
              <a:rPr lang="en-IN" smtClean="0"/>
              <a:t>4</a:t>
            </a:fld>
            <a:endParaRPr lang="en-IN"/>
          </a:p>
        </p:txBody>
      </p:sp>
    </p:spTree>
    <p:extLst>
      <p:ext uri="{BB962C8B-B14F-4D97-AF65-F5344CB8AC3E}">
        <p14:creationId xmlns:p14="http://schemas.microsoft.com/office/powerpoint/2010/main" val="362064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6EB5AF-726D-46CA-9406-087F4021A7A1}" type="slidenum">
              <a:rPr lang="en-IN" smtClean="0"/>
              <a:t>10</a:t>
            </a:fld>
            <a:endParaRPr lang="en-IN"/>
          </a:p>
        </p:txBody>
      </p:sp>
    </p:spTree>
    <p:extLst>
      <p:ext uri="{BB962C8B-B14F-4D97-AF65-F5344CB8AC3E}">
        <p14:creationId xmlns:p14="http://schemas.microsoft.com/office/powerpoint/2010/main" val="285319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6EB5AF-726D-46CA-9406-087F4021A7A1}" type="slidenum">
              <a:rPr lang="en-IN" smtClean="0"/>
              <a:t>11</a:t>
            </a:fld>
            <a:endParaRPr lang="en-IN"/>
          </a:p>
        </p:txBody>
      </p:sp>
    </p:spTree>
    <p:extLst>
      <p:ext uri="{BB962C8B-B14F-4D97-AF65-F5344CB8AC3E}">
        <p14:creationId xmlns:p14="http://schemas.microsoft.com/office/powerpoint/2010/main" val="201765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F37E-F6FF-A762-9B01-50EC83034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660D14-D86A-FBB3-4372-E84DD0D16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91B63E-FC01-E3FA-8140-66F54021E2D7}"/>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7E87B810-5E87-802A-02DD-4F7D86F57F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1C246B-600B-2DD9-5AC5-EC4CE949F793}"/>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1389260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70E4-6C1D-105C-CF27-04EFA21A9A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3D9158-8EC7-5ED1-9A31-09BFC57BC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74998D-4656-D4B0-8241-40F1EAC4FE09}"/>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71D369B8-6978-E3FC-74DE-927240E65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62BCCF-D81A-E877-2712-F315547B10C5}"/>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657745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3DEDAE-86B7-BF02-3AE5-D9EAF9D852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7042C6-4E71-869F-CEF0-50D09BABBB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D23FF7-3535-0046-E848-6265931120D8}"/>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D113B97E-4163-8F81-05B2-F0607A98DD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28503D-A775-2898-32AF-442CC6F4A8C4}"/>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616075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048639"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1048640"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48641" name="Text Placeholder 7"/>
          <p:cNvSpPr>
            <a:spLocks noGrp="1"/>
          </p:cNvSpPr>
          <p:nvPr>
            <p:ph type="body" sz="quarter" idx="13"/>
          </p:nvPr>
        </p:nvSpPr>
        <p:spPr>
          <a:xfrm>
            <a:off x="10668000" y="431800"/>
            <a:ext cx="1219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2" name="Date Placeholder 3"/>
          <p:cNvSpPr>
            <a:spLocks noGrp="1"/>
          </p:cNvSpPr>
          <p:nvPr>
            <p:ph type="dt" sz="half" idx="14"/>
          </p:nvPr>
        </p:nvSpPr>
        <p:spPr>
          <a:xfrm>
            <a:off x="838200" y="6356352"/>
            <a:ext cx="2743200" cy="365125"/>
          </a:xfrm>
          <a:prstGeom prst="rect">
            <a:avLst/>
          </a:prstGeom>
        </p:spPr>
        <p:txBody>
          <a:bodyPr/>
          <a:lstStyle/>
          <a:p>
            <a:r>
              <a:rPr lang="en-US" dirty="0"/>
              <a:t>DIGITAL NOTICE BOARD</a:t>
            </a:r>
            <a:endParaRPr lang="en-IN" dirty="0"/>
          </a:p>
        </p:txBody>
      </p:sp>
      <p:sp>
        <p:nvSpPr>
          <p:cNvPr id="1048643" name="Footer Placeholder 4"/>
          <p:cNvSpPr>
            <a:spLocks noGrp="1"/>
          </p:cNvSpPr>
          <p:nvPr>
            <p:ph type="ftr" sz="quarter" idx="15"/>
          </p:nvPr>
        </p:nvSpPr>
        <p:spPr>
          <a:xfrm>
            <a:off x="4038600" y="6356352"/>
            <a:ext cx="4114800" cy="365125"/>
          </a:xfrm>
          <a:prstGeom prst="rect">
            <a:avLst/>
          </a:prstGeom>
        </p:spPr>
        <p:txBody>
          <a:bodyPr/>
          <a:lstStyle/>
          <a:p>
            <a:r>
              <a:rPr lang="en-US"/>
              <a:t>BATCH NO 01</a:t>
            </a:r>
            <a:endParaRPr lang="en-US" dirty="0"/>
          </a:p>
        </p:txBody>
      </p:sp>
      <p:sp>
        <p:nvSpPr>
          <p:cNvPr id="1048644" name="Slide Number Placeholder 5"/>
          <p:cNvSpPr>
            <a:spLocks noGrp="1"/>
          </p:cNvSpPr>
          <p:nvPr>
            <p:ph type="sldNum" sz="quarter" idx="16"/>
          </p:nvPr>
        </p:nvSpPr>
        <p:spPr/>
        <p:txBody>
          <a:bodyPr/>
          <a:lstStyle/>
          <a:p>
            <a:fld id="{6C7E8396-D225-441C-94FA-95E5C2BA8DCB}" type="slidenum">
              <a:rPr lang="en-US" smtClean="0"/>
              <a:t>‹#›</a:t>
            </a:fld>
            <a:endParaRPr lang="en-US" dirty="0"/>
          </a:p>
        </p:txBody>
      </p:sp>
    </p:spTree>
    <p:extLst>
      <p:ext uri="{BB962C8B-B14F-4D97-AF65-F5344CB8AC3E}">
        <p14:creationId xmlns:p14="http://schemas.microsoft.com/office/powerpoint/2010/main" val="173711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3238-33AC-3D85-DA2B-BB4E3BD221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077F42-D4B4-5C29-82C0-EF92186460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56641B-68E6-12B6-A4A1-872A09963185}"/>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58E6D64C-631B-D3E0-506B-18D33A0599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99E0E-D270-8FF7-686E-55EBB189AF25}"/>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3516184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F4FA-403F-7F28-56C0-5F0EE0E4F3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1F5950-509D-CB8A-2D79-2FF6EBA1B1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642595-DA2E-37DC-0C31-B0CBE3038E25}"/>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C519D4AA-293A-EBF8-B09E-AAA9FDD315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3168EE-E093-CD80-F016-89EC8F26FD94}"/>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93805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1899-3B65-B91F-4341-EEC568693C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CF8BEC-2546-29FC-C4CB-8420B778FF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B189F2-6725-2B43-6330-FB219ACCF6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A7F799-D01E-E8DC-17DE-80ABA77ECB94}"/>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6" name="Footer Placeholder 5">
            <a:extLst>
              <a:ext uri="{FF2B5EF4-FFF2-40B4-BE49-F238E27FC236}">
                <a16:creationId xmlns:a16="http://schemas.microsoft.com/office/drawing/2014/main" id="{4725A802-7C30-9D58-2FBA-672CF01F8A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4320D-1324-2814-DA5E-8E4BFABD0113}"/>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1444553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F2C3-B47B-83B7-BD1A-FE00A57DCC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33A0E3-4C4D-14DB-C2E6-A6F0E66BF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44D1A3-5281-F3B7-8D78-45CE9FB7F9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62716E-4ABD-3A5A-F180-E46BFC4C7E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B806A6-A676-C4BA-F32B-A2C362E0A4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6EC3D9-7B3C-C728-64A5-9BE2A7DE31F2}"/>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8" name="Footer Placeholder 7">
            <a:extLst>
              <a:ext uri="{FF2B5EF4-FFF2-40B4-BE49-F238E27FC236}">
                <a16:creationId xmlns:a16="http://schemas.microsoft.com/office/drawing/2014/main" id="{1DDA9AD3-EC48-7E23-6CE6-C50AFADF3D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0DA2F5-05C4-F3CD-62E2-C05B6F63769A}"/>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132658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DC02-9E59-B51F-6D59-76D1ED10A0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F9465A-D90A-B659-90F4-D12D0B1BDEEC}"/>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4" name="Footer Placeholder 3">
            <a:extLst>
              <a:ext uri="{FF2B5EF4-FFF2-40B4-BE49-F238E27FC236}">
                <a16:creationId xmlns:a16="http://schemas.microsoft.com/office/drawing/2014/main" id="{A61D67D2-A45B-BDDA-0538-3FAD29E94D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4FE4C5-BAD0-77C2-5FDA-035BC9DE292E}"/>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71578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EFC34-90AE-1053-7C25-60A7703A3896}"/>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3" name="Footer Placeholder 2">
            <a:extLst>
              <a:ext uri="{FF2B5EF4-FFF2-40B4-BE49-F238E27FC236}">
                <a16:creationId xmlns:a16="http://schemas.microsoft.com/office/drawing/2014/main" id="{57C58558-7A82-9383-EE87-974DDA4DF7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CB4698-54E8-AC4F-7618-1177549F4EC7}"/>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54128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9635-E4BF-7B9D-E82C-355E4D905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961793-5E64-2633-0675-A948238FE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2D3DEF-4C1B-4D9B-2F71-E27C2A13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8C37FF-1589-1599-E871-8230859A4623}"/>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6" name="Footer Placeholder 5">
            <a:extLst>
              <a:ext uri="{FF2B5EF4-FFF2-40B4-BE49-F238E27FC236}">
                <a16:creationId xmlns:a16="http://schemas.microsoft.com/office/drawing/2014/main" id="{73DD90EB-DB60-379F-0E10-73F25F9109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921829-DE3A-C195-4E6C-53730F4AA920}"/>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2001161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1655-9FB7-1859-6B31-0FA057F18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8FF86C-192E-C599-A049-135A3EFF4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7063A6-5EF4-249E-8C3F-8C7EE8818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034AE-FBE1-E877-05DE-A3DA8087B609}"/>
              </a:ext>
            </a:extLst>
          </p:cNvPr>
          <p:cNvSpPr>
            <a:spLocks noGrp="1"/>
          </p:cNvSpPr>
          <p:nvPr>
            <p:ph type="dt" sz="half" idx="10"/>
          </p:nvPr>
        </p:nvSpPr>
        <p:spPr/>
        <p:txBody>
          <a:bodyPr/>
          <a:lstStyle/>
          <a:p>
            <a:fld id="{D8FD54DA-5BA2-4A55-9C04-EBE9DE001912}" type="datetimeFigureOut">
              <a:rPr lang="en-IN" smtClean="0"/>
              <a:t>26-02-2025</a:t>
            </a:fld>
            <a:endParaRPr lang="en-IN"/>
          </a:p>
        </p:txBody>
      </p:sp>
      <p:sp>
        <p:nvSpPr>
          <p:cNvPr id="6" name="Footer Placeholder 5">
            <a:extLst>
              <a:ext uri="{FF2B5EF4-FFF2-40B4-BE49-F238E27FC236}">
                <a16:creationId xmlns:a16="http://schemas.microsoft.com/office/drawing/2014/main" id="{03FAF96F-4313-EC62-91D0-CA7BFE7B47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7FAFC0-4211-2197-BC80-133C938069FD}"/>
              </a:ext>
            </a:extLst>
          </p:cNvPr>
          <p:cNvSpPr>
            <a:spLocks noGrp="1"/>
          </p:cNvSpPr>
          <p:nvPr>
            <p:ph type="sldNum" sz="quarter" idx="12"/>
          </p:nvPr>
        </p:nvSpPr>
        <p:spPr/>
        <p:txBody>
          <a:bodyPr/>
          <a:lstStyle/>
          <a:p>
            <a:fld id="{614AB5CE-76AE-45BE-BC92-7BDFAEB0EF73}" type="slidenum">
              <a:rPr lang="en-IN" smtClean="0"/>
              <a:t>‹#›</a:t>
            </a:fld>
            <a:endParaRPr lang="en-IN"/>
          </a:p>
        </p:txBody>
      </p:sp>
    </p:spTree>
    <p:extLst>
      <p:ext uri="{BB962C8B-B14F-4D97-AF65-F5344CB8AC3E}">
        <p14:creationId xmlns:p14="http://schemas.microsoft.com/office/powerpoint/2010/main" val="7682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0A672-D95A-D464-807B-831D3D878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3A5CD3-E987-23EF-2354-599466066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7108A7-AEF3-67AA-25E8-F2E27B5FB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FD54DA-5BA2-4A55-9C04-EBE9DE001912}" type="datetimeFigureOut">
              <a:rPr lang="en-IN" smtClean="0"/>
              <a:t>26-02-2025</a:t>
            </a:fld>
            <a:endParaRPr lang="en-IN"/>
          </a:p>
        </p:txBody>
      </p:sp>
      <p:sp>
        <p:nvSpPr>
          <p:cNvPr id="5" name="Footer Placeholder 4">
            <a:extLst>
              <a:ext uri="{FF2B5EF4-FFF2-40B4-BE49-F238E27FC236}">
                <a16:creationId xmlns:a16="http://schemas.microsoft.com/office/drawing/2014/main" id="{9F55404E-08A2-5E01-3AA8-BE28B315E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7C87AE0-5EE9-843B-3B24-949F26E21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4AB5CE-76AE-45BE-BC92-7BDFAEB0EF73}" type="slidenum">
              <a:rPr lang="en-IN" smtClean="0"/>
              <a:t>‹#›</a:t>
            </a:fld>
            <a:endParaRPr lang="en-IN"/>
          </a:p>
        </p:txBody>
      </p:sp>
    </p:spTree>
    <p:extLst>
      <p:ext uri="{BB962C8B-B14F-4D97-AF65-F5344CB8AC3E}">
        <p14:creationId xmlns:p14="http://schemas.microsoft.com/office/powerpoint/2010/main" val="1134454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4k City Wallpapers - Wallpaper Cave">
            <a:extLst>
              <a:ext uri="{FF2B5EF4-FFF2-40B4-BE49-F238E27FC236}">
                <a16:creationId xmlns:a16="http://schemas.microsoft.com/office/drawing/2014/main" id="{171B9401-0378-9EC1-715E-1B04F81C1B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30553"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untain Landscape, Green Grass, Trees, Mist, Sun Ultra HD Desktop Background Wallpaper for 4K UHD TV : Widescreen &amp; UltraWide Desktop &amp; Laptop : Tablet : Smartphone">
            <a:extLst>
              <a:ext uri="{FF2B5EF4-FFF2-40B4-BE49-F238E27FC236}">
                <a16:creationId xmlns:a16="http://schemas.microsoft.com/office/drawing/2014/main" id="{81F9DAD4-8E91-C92D-A911-3A6B4922D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5A037DD-52B5-3579-F0EF-ACAF2F3079E0}"/>
              </a:ext>
            </a:extLst>
          </p:cNvPr>
          <p:cNvSpPr>
            <a:spLocks noGrp="1"/>
          </p:cNvSpPr>
          <p:nvPr>
            <p:ph type="body" sz="quarter" idx="13"/>
          </p:nvPr>
        </p:nvSpPr>
        <p:spPr/>
        <p:txBody>
          <a:bodyPr/>
          <a:lstStyle/>
          <a:p>
            <a:endParaRPr lang="en-IN"/>
          </a:p>
        </p:txBody>
      </p:sp>
      <p:sp>
        <p:nvSpPr>
          <p:cNvPr id="8" name="Freeform: Shape 7">
            <a:extLst>
              <a:ext uri="{FF2B5EF4-FFF2-40B4-BE49-F238E27FC236}">
                <a16:creationId xmlns:a16="http://schemas.microsoft.com/office/drawing/2014/main" id="{169056D2-FE78-A606-E0E3-F48FE6E73524}"/>
              </a:ext>
            </a:extLst>
          </p:cNvPr>
          <p:cNvSpPr/>
          <p:nvPr/>
        </p:nvSpPr>
        <p:spPr>
          <a:xfrm>
            <a:off x="0" y="0"/>
            <a:ext cx="12192000" cy="6858000"/>
          </a:xfrm>
          <a:custGeom>
            <a:avLst/>
            <a:gdLst/>
            <a:ahLst/>
            <a:cxnLst/>
            <a:rect l="l" t="t" r="r" b="b"/>
            <a:pathLst>
              <a:path w="12192000" h="6858000">
                <a:moveTo>
                  <a:pt x="8160772" y="4671216"/>
                </a:moveTo>
                <a:lnTo>
                  <a:pt x="8161125" y="4671216"/>
                </a:lnTo>
                <a:cubicBezTo>
                  <a:pt x="8162300" y="4677794"/>
                  <a:pt x="8164062" y="4685372"/>
                  <a:pt x="8166411" y="4693947"/>
                </a:cubicBezTo>
                <a:cubicBezTo>
                  <a:pt x="8168761" y="4702523"/>
                  <a:pt x="8171463" y="4711040"/>
                  <a:pt x="8174517" y="4719498"/>
                </a:cubicBezTo>
                <a:lnTo>
                  <a:pt x="8190729" y="4763551"/>
                </a:lnTo>
                <a:lnTo>
                  <a:pt x="8131874" y="4763551"/>
                </a:lnTo>
                <a:lnTo>
                  <a:pt x="8147733" y="4717736"/>
                </a:lnTo>
                <a:cubicBezTo>
                  <a:pt x="8151727" y="4706693"/>
                  <a:pt x="8154664" y="4697178"/>
                  <a:pt x="8156543" y="4689190"/>
                </a:cubicBezTo>
                <a:cubicBezTo>
                  <a:pt x="8158423" y="4681201"/>
                  <a:pt x="8159832" y="4675210"/>
                  <a:pt x="8160772" y="4671216"/>
                </a:cubicBezTo>
                <a:close/>
                <a:moveTo>
                  <a:pt x="5276098" y="4639498"/>
                </a:moveTo>
                <a:cubicBezTo>
                  <a:pt x="5279622" y="4639498"/>
                  <a:pt x="5284086" y="4639909"/>
                  <a:pt x="5289490" y="4640731"/>
                </a:cubicBezTo>
                <a:cubicBezTo>
                  <a:pt x="5294894" y="4641553"/>
                  <a:pt x="5300240" y="4643551"/>
                  <a:pt x="5305525" y="4646722"/>
                </a:cubicBezTo>
                <a:cubicBezTo>
                  <a:pt x="5310812" y="4649894"/>
                  <a:pt x="5315217" y="4654711"/>
                  <a:pt x="5318741" y="4661172"/>
                </a:cubicBezTo>
                <a:cubicBezTo>
                  <a:pt x="5322265" y="4667633"/>
                  <a:pt x="5324027" y="4676502"/>
                  <a:pt x="5324027" y="4687780"/>
                </a:cubicBezTo>
                <a:cubicBezTo>
                  <a:pt x="5324027" y="4705636"/>
                  <a:pt x="5319798" y="4718969"/>
                  <a:pt x="5311340" y="4727780"/>
                </a:cubicBezTo>
                <a:cubicBezTo>
                  <a:pt x="5302883" y="4736591"/>
                  <a:pt x="5288903" y="4740996"/>
                  <a:pt x="5269402" y="4740996"/>
                </a:cubicBezTo>
                <a:cubicBezTo>
                  <a:pt x="5266348" y="4740996"/>
                  <a:pt x="5263411" y="4740820"/>
                  <a:pt x="5260591" y="4740467"/>
                </a:cubicBezTo>
                <a:cubicBezTo>
                  <a:pt x="5257772" y="4740115"/>
                  <a:pt x="5255070" y="4739821"/>
                  <a:pt x="5252485" y="4739586"/>
                </a:cubicBezTo>
                <a:lnTo>
                  <a:pt x="5252485" y="4667339"/>
                </a:lnTo>
                <a:cubicBezTo>
                  <a:pt x="5252485" y="4654887"/>
                  <a:pt x="5254600" y="4647134"/>
                  <a:pt x="5258829" y="4644079"/>
                </a:cubicBezTo>
                <a:cubicBezTo>
                  <a:pt x="5263058" y="4641025"/>
                  <a:pt x="5268814" y="4639498"/>
                  <a:pt x="5276098" y="4639498"/>
                </a:cubicBezTo>
                <a:close/>
                <a:moveTo>
                  <a:pt x="4799848" y="4639498"/>
                </a:moveTo>
                <a:cubicBezTo>
                  <a:pt x="4804312" y="4639498"/>
                  <a:pt x="4809246" y="4640026"/>
                  <a:pt x="4814650" y="4641084"/>
                </a:cubicBezTo>
                <a:cubicBezTo>
                  <a:pt x="4820054" y="4642141"/>
                  <a:pt x="4825222" y="4644373"/>
                  <a:pt x="4830156" y="4647780"/>
                </a:cubicBezTo>
                <a:cubicBezTo>
                  <a:pt x="4835090" y="4651186"/>
                  <a:pt x="4839143" y="4656414"/>
                  <a:pt x="4842315" y="4663463"/>
                </a:cubicBezTo>
                <a:cubicBezTo>
                  <a:pt x="4845487" y="4670511"/>
                  <a:pt x="4847073" y="4679909"/>
                  <a:pt x="4847073" y="4691657"/>
                </a:cubicBezTo>
                <a:cubicBezTo>
                  <a:pt x="4847073" y="4709513"/>
                  <a:pt x="4842785" y="4723316"/>
                  <a:pt x="4834209" y="4733066"/>
                </a:cubicBezTo>
                <a:cubicBezTo>
                  <a:pt x="4825633" y="4742817"/>
                  <a:pt x="4811595" y="4747692"/>
                  <a:pt x="4792094" y="4747692"/>
                </a:cubicBezTo>
                <a:cubicBezTo>
                  <a:pt x="4786456" y="4747692"/>
                  <a:pt x="4781169" y="4747340"/>
                  <a:pt x="4776235" y="4746635"/>
                </a:cubicBezTo>
                <a:lnTo>
                  <a:pt x="4776235" y="4667339"/>
                </a:lnTo>
                <a:cubicBezTo>
                  <a:pt x="4776235" y="4654887"/>
                  <a:pt x="4778350" y="4647134"/>
                  <a:pt x="4782579" y="4644079"/>
                </a:cubicBezTo>
                <a:cubicBezTo>
                  <a:pt x="4786808" y="4641025"/>
                  <a:pt x="4792564" y="4639498"/>
                  <a:pt x="4799848" y="4639498"/>
                </a:cubicBezTo>
                <a:close/>
                <a:moveTo>
                  <a:pt x="9557394" y="4635621"/>
                </a:moveTo>
                <a:cubicBezTo>
                  <a:pt x="9573840" y="4635151"/>
                  <a:pt x="9587292" y="4639615"/>
                  <a:pt x="9597746" y="4649013"/>
                </a:cubicBezTo>
                <a:cubicBezTo>
                  <a:pt x="9608202" y="4658411"/>
                  <a:pt x="9616014" y="4671333"/>
                  <a:pt x="9621183" y="4687780"/>
                </a:cubicBezTo>
                <a:cubicBezTo>
                  <a:pt x="9626352" y="4704226"/>
                  <a:pt x="9628936" y="4723257"/>
                  <a:pt x="9628936" y="4744873"/>
                </a:cubicBezTo>
                <a:cubicBezTo>
                  <a:pt x="9628936" y="4755680"/>
                  <a:pt x="9627879" y="4766782"/>
                  <a:pt x="9625765" y="4778177"/>
                </a:cubicBezTo>
                <a:cubicBezTo>
                  <a:pt x="9623650" y="4789572"/>
                  <a:pt x="9620126" y="4800086"/>
                  <a:pt x="9615192" y="4809719"/>
                </a:cubicBezTo>
                <a:cubicBezTo>
                  <a:pt x="9610258" y="4819352"/>
                  <a:pt x="9603680" y="4827164"/>
                  <a:pt x="9595456" y="4833155"/>
                </a:cubicBezTo>
                <a:cubicBezTo>
                  <a:pt x="9587233" y="4839146"/>
                  <a:pt x="9577012" y="4842142"/>
                  <a:pt x="9564795" y="4842142"/>
                </a:cubicBezTo>
                <a:cubicBezTo>
                  <a:pt x="9551403" y="4842142"/>
                  <a:pt x="9540125" y="4838735"/>
                  <a:pt x="9530962" y="4831922"/>
                </a:cubicBezTo>
                <a:cubicBezTo>
                  <a:pt x="9521800" y="4825108"/>
                  <a:pt x="9514516" y="4816180"/>
                  <a:pt x="9509112" y="4805137"/>
                </a:cubicBezTo>
                <a:cubicBezTo>
                  <a:pt x="9503708" y="4794095"/>
                  <a:pt x="9499773" y="4782347"/>
                  <a:pt x="9497306" y="4769895"/>
                </a:cubicBezTo>
                <a:cubicBezTo>
                  <a:pt x="9494839" y="4757443"/>
                  <a:pt x="9493606" y="4745695"/>
                  <a:pt x="9493606" y="4734652"/>
                </a:cubicBezTo>
                <a:cubicBezTo>
                  <a:pt x="9493606" y="4723845"/>
                  <a:pt x="9494663" y="4712685"/>
                  <a:pt x="9496778" y="4701172"/>
                </a:cubicBezTo>
                <a:cubicBezTo>
                  <a:pt x="9498892" y="4689659"/>
                  <a:pt x="9502416" y="4679028"/>
                  <a:pt x="9507350" y="4669278"/>
                </a:cubicBezTo>
                <a:cubicBezTo>
                  <a:pt x="9512284" y="4659527"/>
                  <a:pt x="9518862" y="4651539"/>
                  <a:pt x="9527086" y="4645313"/>
                </a:cubicBezTo>
                <a:cubicBezTo>
                  <a:pt x="9535310" y="4639086"/>
                  <a:pt x="9545412" y="4635856"/>
                  <a:pt x="9557394" y="4635621"/>
                </a:cubicBezTo>
                <a:close/>
                <a:moveTo>
                  <a:pt x="2489845" y="4635621"/>
                </a:moveTo>
                <a:cubicBezTo>
                  <a:pt x="2506291" y="4635151"/>
                  <a:pt x="2519743" y="4639615"/>
                  <a:pt x="2530198" y="4649013"/>
                </a:cubicBezTo>
                <a:cubicBezTo>
                  <a:pt x="2540653" y="4658411"/>
                  <a:pt x="2548465" y="4671333"/>
                  <a:pt x="2553634" y="4687780"/>
                </a:cubicBezTo>
                <a:cubicBezTo>
                  <a:pt x="2558802" y="4704226"/>
                  <a:pt x="2561387" y="4723257"/>
                  <a:pt x="2561387" y="4744873"/>
                </a:cubicBezTo>
                <a:cubicBezTo>
                  <a:pt x="2561387" y="4755680"/>
                  <a:pt x="2560330" y="4766782"/>
                  <a:pt x="2558215" y="4778177"/>
                </a:cubicBezTo>
                <a:cubicBezTo>
                  <a:pt x="2556101" y="4789572"/>
                  <a:pt x="2552576" y="4800086"/>
                  <a:pt x="2547643" y="4809719"/>
                </a:cubicBezTo>
                <a:cubicBezTo>
                  <a:pt x="2542709" y="4819352"/>
                  <a:pt x="2536130" y="4827164"/>
                  <a:pt x="2527907" y="4833155"/>
                </a:cubicBezTo>
                <a:cubicBezTo>
                  <a:pt x="2519683" y="4839146"/>
                  <a:pt x="2509464" y="4842142"/>
                  <a:pt x="2497246" y="4842142"/>
                </a:cubicBezTo>
                <a:cubicBezTo>
                  <a:pt x="2483854" y="4842142"/>
                  <a:pt x="2472576" y="4838735"/>
                  <a:pt x="2463413" y="4831922"/>
                </a:cubicBezTo>
                <a:cubicBezTo>
                  <a:pt x="2454250" y="4825108"/>
                  <a:pt x="2446967" y="4816180"/>
                  <a:pt x="2441563" y="4805137"/>
                </a:cubicBezTo>
                <a:cubicBezTo>
                  <a:pt x="2436159" y="4794095"/>
                  <a:pt x="2432224" y="4782347"/>
                  <a:pt x="2429757" y="4769895"/>
                </a:cubicBezTo>
                <a:cubicBezTo>
                  <a:pt x="2427289" y="4757443"/>
                  <a:pt x="2426056" y="4745695"/>
                  <a:pt x="2426056" y="4734652"/>
                </a:cubicBezTo>
                <a:cubicBezTo>
                  <a:pt x="2426056" y="4723845"/>
                  <a:pt x="2427114" y="4712685"/>
                  <a:pt x="2429228" y="4701172"/>
                </a:cubicBezTo>
                <a:cubicBezTo>
                  <a:pt x="2431342" y="4689659"/>
                  <a:pt x="2434867" y="4679028"/>
                  <a:pt x="2439800" y="4669278"/>
                </a:cubicBezTo>
                <a:cubicBezTo>
                  <a:pt x="2444734" y="4659527"/>
                  <a:pt x="2451313" y="4651539"/>
                  <a:pt x="2459536" y="4645313"/>
                </a:cubicBezTo>
                <a:cubicBezTo>
                  <a:pt x="2467760" y="4639086"/>
                  <a:pt x="2477862" y="4635856"/>
                  <a:pt x="2489845" y="4635621"/>
                </a:cubicBezTo>
                <a:close/>
                <a:moveTo>
                  <a:pt x="9966731" y="4615533"/>
                </a:moveTo>
                <a:lnTo>
                  <a:pt x="9966731" y="4642669"/>
                </a:lnTo>
                <a:cubicBezTo>
                  <a:pt x="9969316" y="4642434"/>
                  <a:pt x="9973486" y="4642258"/>
                  <a:pt x="9979242" y="4642141"/>
                </a:cubicBezTo>
                <a:cubicBezTo>
                  <a:pt x="9984998" y="4642023"/>
                  <a:pt x="9989756" y="4641847"/>
                  <a:pt x="9993516" y="4641612"/>
                </a:cubicBezTo>
                <a:cubicBezTo>
                  <a:pt x="9993046" y="4644667"/>
                  <a:pt x="9992693" y="4649131"/>
                  <a:pt x="9992458" y="4655004"/>
                </a:cubicBezTo>
                <a:cubicBezTo>
                  <a:pt x="9992223" y="4660878"/>
                  <a:pt x="9992106" y="4666987"/>
                  <a:pt x="9992106" y="4673330"/>
                </a:cubicBezTo>
                <a:lnTo>
                  <a:pt x="9992811" y="4808309"/>
                </a:lnTo>
                <a:cubicBezTo>
                  <a:pt x="9992811" y="4817707"/>
                  <a:pt x="9991812" y="4824521"/>
                  <a:pt x="9989815" y="4828750"/>
                </a:cubicBezTo>
                <a:cubicBezTo>
                  <a:pt x="9987818" y="4832979"/>
                  <a:pt x="9984998" y="4835681"/>
                  <a:pt x="9981357" y="4836856"/>
                </a:cubicBezTo>
                <a:cubicBezTo>
                  <a:pt x="9977715" y="4838030"/>
                  <a:pt x="9973192" y="4838735"/>
                  <a:pt x="9967788" y="4838970"/>
                </a:cubicBezTo>
                <a:lnTo>
                  <a:pt x="9967788" y="4862230"/>
                </a:lnTo>
                <a:lnTo>
                  <a:pt x="10048142" y="4862230"/>
                </a:lnTo>
                <a:lnTo>
                  <a:pt x="10048142" y="4835094"/>
                </a:lnTo>
                <a:cubicBezTo>
                  <a:pt x="10045792" y="4835094"/>
                  <a:pt x="10041739" y="4835152"/>
                  <a:pt x="10035983" y="4835270"/>
                </a:cubicBezTo>
                <a:cubicBezTo>
                  <a:pt x="10030226" y="4835387"/>
                  <a:pt x="10025468" y="4835681"/>
                  <a:pt x="10021710" y="4836151"/>
                </a:cubicBezTo>
                <a:cubicBezTo>
                  <a:pt x="10022180" y="4833096"/>
                  <a:pt x="10022532" y="4828632"/>
                  <a:pt x="10022766" y="4822759"/>
                </a:cubicBezTo>
                <a:cubicBezTo>
                  <a:pt x="10023002" y="4816885"/>
                  <a:pt x="10023119" y="4810776"/>
                  <a:pt x="10023119" y="4804433"/>
                </a:cubicBezTo>
                <a:lnTo>
                  <a:pt x="10022414" y="4695181"/>
                </a:lnTo>
                <a:lnTo>
                  <a:pt x="10022766" y="4695181"/>
                </a:lnTo>
                <a:cubicBezTo>
                  <a:pt x="10026056" y="4699880"/>
                  <a:pt x="10029346" y="4704461"/>
                  <a:pt x="10032634" y="4708925"/>
                </a:cubicBezTo>
                <a:cubicBezTo>
                  <a:pt x="10035924" y="4713389"/>
                  <a:pt x="10039096" y="4717619"/>
                  <a:pt x="10042150" y="4721613"/>
                </a:cubicBezTo>
                <a:lnTo>
                  <a:pt x="10154926" y="4865755"/>
                </a:lnTo>
                <a:lnTo>
                  <a:pt x="10184882" y="4865755"/>
                </a:lnTo>
                <a:lnTo>
                  <a:pt x="10184882" y="4669454"/>
                </a:lnTo>
                <a:cubicBezTo>
                  <a:pt x="10184882" y="4659821"/>
                  <a:pt x="10185881" y="4652949"/>
                  <a:pt x="10187878" y="4648837"/>
                </a:cubicBezTo>
                <a:cubicBezTo>
                  <a:pt x="10189875" y="4644725"/>
                  <a:pt x="10192753" y="4642082"/>
                  <a:pt x="10196512" y="4640907"/>
                </a:cubicBezTo>
                <a:cubicBezTo>
                  <a:pt x="10200272" y="4639733"/>
                  <a:pt x="10204735" y="4639028"/>
                  <a:pt x="10209905" y="4638793"/>
                </a:cubicBezTo>
                <a:lnTo>
                  <a:pt x="10209905" y="4615533"/>
                </a:lnTo>
                <a:lnTo>
                  <a:pt x="10129552" y="4615533"/>
                </a:lnTo>
                <a:lnTo>
                  <a:pt x="10129552" y="4642669"/>
                </a:lnTo>
                <a:cubicBezTo>
                  <a:pt x="10132136" y="4642434"/>
                  <a:pt x="10136248" y="4642258"/>
                  <a:pt x="10141887" y="4642141"/>
                </a:cubicBezTo>
                <a:cubicBezTo>
                  <a:pt x="10147526" y="4642023"/>
                  <a:pt x="10152224" y="4641847"/>
                  <a:pt x="10155984" y="4641612"/>
                </a:cubicBezTo>
                <a:cubicBezTo>
                  <a:pt x="10155748" y="4644667"/>
                  <a:pt x="10155514" y="4649131"/>
                  <a:pt x="10155278" y="4655004"/>
                </a:cubicBezTo>
                <a:cubicBezTo>
                  <a:pt x="10155044" y="4660878"/>
                  <a:pt x="10154926" y="4666987"/>
                  <a:pt x="10154926" y="4673330"/>
                </a:cubicBezTo>
                <a:lnTo>
                  <a:pt x="10154926" y="4785049"/>
                </a:lnTo>
                <a:lnTo>
                  <a:pt x="10154574" y="4785049"/>
                </a:lnTo>
                <a:cubicBezTo>
                  <a:pt x="10151754" y="4781055"/>
                  <a:pt x="10148406" y="4776356"/>
                  <a:pt x="10144530" y="4770952"/>
                </a:cubicBezTo>
                <a:cubicBezTo>
                  <a:pt x="10140653" y="4765548"/>
                  <a:pt x="10135778" y="4759087"/>
                  <a:pt x="10129904" y="4751569"/>
                </a:cubicBezTo>
                <a:lnTo>
                  <a:pt x="10022062" y="4615533"/>
                </a:lnTo>
                <a:close/>
                <a:moveTo>
                  <a:pt x="9053036" y="4615533"/>
                </a:moveTo>
                <a:lnTo>
                  <a:pt x="9053036" y="4642669"/>
                </a:lnTo>
                <a:cubicBezTo>
                  <a:pt x="9055620" y="4642434"/>
                  <a:pt x="9059732" y="4642258"/>
                  <a:pt x="9065371" y="4642141"/>
                </a:cubicBezTo>
                <a:cubicBezTo>
                  <a:pt x="9071010" y="4642023"/>
                  <a:pt x="9075709" y="4641847"/>
                  <a:pt x="9079468" y="4641612"/>
                </a:cubicBezTo>
                <a:cubicBezTo>
                  <a:pt x="9079233" y="4644667"/>
                  <a:pt x="9078940" y="4649131"/>
                  <a:pt x="9078587" y="4655004"/>
                </a:cubicBezTo>
                <a:cubicBezTo>
                  <a:pt x="9078235" y="4660878"/>
                  <a:pt x="9078058" y="4666987"/>
                  <a:pt x="9078058" y="4673330"/>
                </a:cubicBezTo>
                <a:lnTo>
                  <a:pt x="9078058" y="4808309"/>
                </a:lnTo>
                <a:cubicBezTo>
                  <a:pt x="9078058" y="4817707"/>
                  <a:pt x="9077060" y="4824521"/>
                  <a:pt x="9075063" y="4828750"/>
                </a:cubicBezTo>
                <a:cubicBezTo>
                  <a:pt x="9073066" y="4832979"/>
                  <a:pt x="9070246" y="4835681"/>
                  <a:pt x="9066604" y="4836856"/>
                </a:cubicBezTo>
                <a:cubicBezTo>
                  <a:pt x="9062962" y="4838030"/>
                  <a:pt x="9058440" y="4838735"/>
                  <a:pt x="9053036" y="4838970"/>
                </a:cubicBezTo>
                <a:lnTo>
                  <a:pt x="9053036" y="4862230"/>
                </a:lnTo>
                <a:lnTo>
                  <a:pt x="9154182" y="4862230"/>
                </a:lnTo>
                <a:lnTo>
                  <a:pt x="9154182" y="4835094"/>
                </a:lnTo>
                <a:cubicBezTo>
                  <a:pt x="9151832" y="4835094"/>
                  <a:pt x="9147780" y="4835152"/>
                  <a:pt x="9142024" y="4835270"/>
                </a:cubicBezTo>
                <a:cubicBezTo>
                  <a:pt x="9136268" y="4835387"/>
                  <a:pt x="9131510" y="4835681"/>
                  <a:pt x="9127750" y="4836151"/>
                </a:cubicBezTo>
                <a:cubicBezTo>
                  <a:pt x="9128220" y="4833096"/>
                  <a:pt x="9128572" y="4828632"/>
                  <a:pt x="9128808" y="4822759"/>
                </a:cubicBezTo>
                <a:cubicBezTo>
                  <a:pt x="9129042" y="4816885"/>
                  <a:pt x="9129160" y="4810776"/>
                  <a:pt x="9129160" y="4804433"/>
                </a:cubicBezTo>
                <a:lnTo>
                  <a:pt x="9129160" y="4669454"/>
                </a:lnTo>
                <a:cubicBezTo>
                  <a:pt x="9129160" y="4659821"/>
                  <a:pt x="9130158" y="4652949"/>
                  <a:pt x="9132156" y="4648837"/>
                </a:cubicBezTo>
                <a:cubicBezTo>
                  <a:pt x="9134152" y="4644725"/>
                  <a:pt x="9137030" y="4642082"/>
                  <a:pt x="9140790" y="4640907"/>
                </a:cubicBezTo>
                <a:cubicBezTo>
                  <a:pt x="9144549" y="4639733"/>
                  <a:pt x="9149013" y="4639028"/>
                  <a:pt x="9154182" y="4638793"/>
                </a:cubicBezTo>
                <a:lnTo>
                  <a:pt x="9154182" y="4615533"/>
                </a:lnTo>
                <a:close/>
                <a:moveTo>
                  <a:pt x="8557040" y="4615533"/>
                </a:moveTo>
                <a:lnTo>
                  <a:pt x="8555278" y="4695181"/>
                </a:lnTo>
                <a:lnTo>
                  <a:pt x="8578538" y="4695181"/>
                </a:lnTo>
                <a:cubicBezTo>
                  <a:pt x="8578538" y="4676150"/>
                  <a:pt x="8582415" y="4662170"/>
                  <a:pt x="8590168" y="4653242"/>
                </a:cubicBezTo>
                <a:cubicBezTo>
                  <a:pt x="8597922" y="4644314"/>
                  <a:pt x="8608495" y="4639733"/>
                  <a:pt x="8621887" y="4639498"/>
                </a:cubicBezTo>
                <a:lnTo>
                  <a:pt x="8638098" y="4639498"/>
                </a:lnTo>
                <a:lnTo>
                  <a:pt x="8638098" y="4808309"/>
                </a:lnTo>
                <a:cubicBezTo>
                  <a:pt x="8638098" y="4817707"/>
                  <a:pt x="8637100" y="4824521"/>
                  <a:pt x="8635102" y="4828750"/>
                </a:cubicBezTo>
                <a:cubicBezTo>
                  <a:pt x="8633106" y="4832979"/>
                  <a:pt x="8630286" y="4835681"/>
                  <a:pt x="8626645" y="4836856"/>
                </a:cubicBezTo>
                <a:cubicBezTo>
                  <a:pt x="8623004" y="4838030"/>
                  <a:pt x="8618480" y="4838735"/>
                  <a:pt x="8613076" y="4838970"/>
                </a:cubicBezTo>
                <a:lnTo>
                  <a:pt x="8613076" y="4862230"/>
                </a:lnTo>
                <a:lnTo>
                  <a:pt x="8715984" y="4862230"/>
                </a:lnTo>
                <a:lnTo>
                  <a:pt x="8715984" y="4835094"/>
                </a:lnTo>
                <a:cubicBezTo>
                  <a:pt x="8713635" y="4835094"/>
                  <a:pt x="8709348" y="4835152"/>
                  <a:pt x="8703121" y="4835270"/>
                </a:cubicBezTo>
                <a:cubicBezTo>
                  <a:pt x="8696894" y="4835387"/>
                  <a:pt x="8691784" y="4835681"/>
                  <a:pt x="8687790" y="4836151"/>
                </a:cubicBezTo>
                <a:cubicBezTo>
                  <a:pt x="8688260" y="4833096"/>
                  <a:pt x="8688612" y="4828632"/>
                  <a:pt x="8688848" y="4822759"/>
                </a:cubicBezTo>
                <a:cubicBezTo>
                  <a:pt x="8689083" y="4816885"/>
                  <a:pt x="8689200" y="4810776"/>
                  <a:pt x="8689200" y="4804433"/>
                </a:cubicBezTo>
                <a:lnTo>
                  <a:pt x="8689200" y="4639145"/>
                </a:lnTo>
                <a:lnTo>
                  <a:pt x="8706116" y="4639145"/>
                </a:lnTo>
                <a:cubicBezTo>
                  <a:pt x="8719508" y="4638910"/>
                  <a:pt x="8730082" y="4643433"/>
                  <a:pt x="8737834" y="4652714"/>
                </a:cubicBezTo>
                <a:cubicBezTo>
                  <a:pt x="8745588" y="4661994"/>
                  <a:pt x="8749465" y="4676150"/>
                  <a:pt x="8749465" y="4695181"/>
                </a:cubicBezTo>
                <a:lnTo>
                  <a:pt x="8772725" y="4695181"/>
                </a:lnTo>
                <a:lnTo>
                  <a:pt x="8770610" y="4615533"/>
                </a:lnTo>
                <a:close/>
                <a:moveTo>
                  <a:pt x="7575966" y="4615533"/>
                </a:moveTo>
                <a:lnTo>
                  <a:pt x="7574204" y="4695181"/>
                </a:lnTo>
                <a:lnTo>
                  <a:pt x="7597464" y="4695181"/>
                </a:lnTo>
                <a:cubicBezTo>
                  <a:pt x="7597464" y="4676150"/>
                  <a:pt x="7601341" y="4662170"/>
                  <a:pt x="7609094" y="4653242"/>
                </a:cubicBezTo>
                <a:cubicBezTo>
                  <a:pt x="7616848" y="4644314"/>
                  <a:pt x="7627420" y="4639733"/>
                  <a:pt x="7640812" y="4639498"/>
                </a:cubicBezTo>
                <a:lnTo>
                  <a:pt x="7657024" y="4639498"/>
                </a:lnTo>
                <a:lnTo>
                  <a:pt x="7657024" y="4808309"/>
                </a:lnTo>
                <a:cubicBezTo>
                  <a:pt x="7657024" y="4817707"/>
                  <a:pt x="7656025" y="4824521"/>
                  <a:pt x="7654028" y="4828750"/>
                </a:cubicBezTo>
                <a:cubicBezTo>
                  <a:pt x="7652031" y="4832979"/>
                  <a:pt x="7649212" y="4835681"/>
                  <a:pt x="7645570" y="4836856"/>
                </a:cubicBezTo>
                <a:cubicBezTo>
                  <a:pt x="7641928" y="4838030"/>
                  <a:pt x="7637406" y="4838735"/>
                  <a:pt x="7632002" y="4838970"/>
                </a:cubicBezTo>
                <a:lnTo>
                  <a:pt x="7632002" y="4862230"/>
                </a:lnTo>
                <a:lnTo>
                  <a:pt x="7734910" y="4862230"/>
                </a:lnTo>
                <a:lnTo>
                  <a:pt x="7734910" y="4835094"/>
                </a:lnTo>
                <a:cubicBezTo>
                  <a:pt x="7732560" y="4835094"/>
                  <a:pt x="7728272" y="4835152"/>
                  <a:pt x="7722046" y="4835270"/>
                </a:cubicBezTo>
                <a:cubicBezTo>
                  <a:pt x="7715820" y="4835387"/>
                  <a:pt x="7710710" y="4835681"/>
                  <a:pt x="7706716" y="4836151"/>
                </a:cubicBezTo>
                <a:cubicBezTo>
                  <a:pt x="7707186" y="4833096"/>
                  <a:pt x="7707538" y="4828632"/>
                  <a:pt x="7707773" y="4822759"/>
                </a:cubicBezTo>
                <a:cubicBezTo>
                  <a:pt x="7708008" y="4816885"/>
                  <a:pt x="7708126" y="4810776"/>
                  <a:pt x="7708126" y="4804433"/>
                </a:cubicBezTo>
                <a:lnTo>
                  <a:pt x="7708126" y="4639145"/>
                </a:lnTo>
                <a:lnTo>
                  <a:pt x="7725042" y="4639145"/>
                </a:lnTo>
                <a:cubicBezTo>
                  <a:pt x="7738434" y="4638910"/>
                  <a:pt x="7749007" y="4643433"/>
                  <a:pt x="7756760" y="4652714"/>
                </a:cubicBezTo>
                <a:cubicBezTo>
                  <a:pt x="7764514" y="4661994"/>
                  <a:pt x="7768390" y="4676150"/>
                  <a:pt x="7768390" y="4695181"/>
                </a:cubicBezTo>
                <a:lnTo>
                  <a:pt x="7791650" y="4695181"/>
                </a:lnTo>
                <a:lnTo>
                  <a:pt x="7789536" y="4615533"/>
                </a:lnTo>
                <a:close/>
                <a:moveTo>
                  <a:pt x="7052081" y="4615533"/>
                </a:moveTo>
                <a:lnTo>
                  <a:pt x="7052081" y="4642669"/>
                </a:lnTo>
                <a:cubicBezTo>
                  <a:pt x="7054666" y="4642434"/>
                  <a:pt x="7058837" y="4642258"/>
                  <a:pt x="7064593" y="4642141"/>
                </a:cubicBezTo>
                <a:cubicBezTo>
                  <a:pt x="7070349" y="4642023"/>
                  <a:pt x="7075107" y="4641847"/>
                  <a:pt x="7078866" y="4641612"/>
                </a:cubicBezTo>
                <a:cubicBezTo>
                  <a:pt x="7078396" y="4644667"/>
                  <a:pt x="7078044" y="4649131"/>
                  <a:pt x="7077809" y="4655004"/>
                </a:cubicBezTo>
                <a:cubicBezTo>
                  <a:pt x="7077574" y="4660878"/>
                  <a:pt x="7077456" y="4666987"/>
                  <a:pt x="7077456" y="4673330"/>
                </a:cubicBezTo>
                <a:lnTo>
                  <a:pt x="7078161" y="4808309"/>
                </a:lnTo>
                <a:cubicBezTo>
                  <a:pt x="7078161" y="4817707"/>
                  <a:pt x="7077162" y="4824521"/>
                  <a:pt x="7075165" y="4828750"/>
                </a:cubicBezTo>
                <a:cubicBezTo>
                  <a:pt x="7073169" y="4832979"/>
                  <a:pt x="7070349" y="4835681"/>
                  <a:pt x="7066707" y="4836856"/>
                </a:cubicBezTo>
                <a:cubicBezTo>
                  <a:pt x="7063066" y="4838030"/>
                  <a:pt x="7058543" y="4838735"/>
                  <a:pt x="7053139" y="4838970"/>
                </a:cubicBezTo>
                <a:lnTo>
                  <a:pt x="7053139" y="4862230"/>
                </a:lnTo>
                <a:lnTo>
                  <a:pt x="7133492" y="4862230"/>
                </a:lnTo>
                <a:lnTo>
                  <a:pt x="7133492" y="4835094"/>
                </a:lnTo>
                <a:cubicBezTo>
                  <a:pt x="7131142" y="4835094"/>
                  <a:pt x="7127090" y="4835152"/>
                  <a:pt x="7121333" y="4835270"/>
                </a:cubicBezTo>
                <a:cubicBezTo>
                  <a:pt x="7115577" y="4835387"/>
                  <a:pt x="7110819" y="4835681"/>
                  <a:pt x="7107060" y="4836151"/>
                </a:cubicBezTo>
                <a:cubicBezTo>
                  <a:pt x="7107530" y="4833096"/>
                  <a:pt x="7107882" y="4828632"/>
                  <a:pt x="7108118" y="4822759"/>
                </a:cubicBezTo>
                <a:cubicBezTo>
                  <a:pt x="7108352" y="4816885"/>
                  <a:pt x="7108470" y="4810776"/>
                  <a:pt x="7108470" y="4804433"/>
                </a:cubicBezTo>
                <a:lnTo>
                  <a:pt x="7107765" y="4695181"/>
                </a:lnTo>
                <a:lnTo>
                  <a:pt x="7108118" y="4695181"/>
                </a:lnTo>
                <a:cubicBezTo>
                  <a:pt x="7111406" y="4699880"/>
                  <a:pt x="7114696" y="4704461"/>
                  <a:pt x="7117985" y="4708925"/>
                </a:cubicBezTo>
                <a:cubicBezTo>
                  <a:pt x="7121274" y="4713389"/>
                  <a:pt x="7124446" y="4717619"/>
                  <a:pt x="7127501" y="4721613"/>
                </a:cubicBezTo>
                <a:lnTo>
                  <a:pt x="7240276" y="4865755"/>
                </a:lnTo>
                <a:lnTo>
                  <a:pt x="7270233" y="4865755"/>
                </a:lnTo>
                <a:lnTo>
                  <a:pt x="7270233" y="4669454"/>
                </a:lnTo>
                <a:cubicBezTo>
                  <a:pt x="7270233" y="4659821"/>
                  <a:pt x="7271231" y="4652949"/>
                  <a:pt x="7273228" y="4648837"/>
                </a:cubicBezTo>
                <a:cubicBezTo>
                  <a:pt x="7275225" y="4644725"/>
                  <a:pt x="7278104" y="4642082"/>
                  <a:pt x="7281863" y="4640907"/>
                </a:cubicBezTo>
                <a:cubicBezTo>
                  <a:pt x="7285622" y="4639733"/>
                  <a:pt x="7290086" y="4639028"/>
                  <a:pt x="7295255" y="4638793"/>
                </a:cubicBezTo>
                <a:lnTo>
                  <a:pt x="7295255" y="4615533"/>
                </a:lnTo>
                <a:lnTo>
                  <a:pt x="7214902" y="4615533"/>
                </a:lnTo>
                <a:lnTo>
                  <a:pt x="7214902" y="4642669"/>
                </a:lnTo>
                <a:cubicBezTo>
                  <a:pt x="7217486" y="4642434"/>
                  <a:pt x="7221598" y="4642258"/>
                  <a:pt x="7227237" y="4642141"/>
                </a:cubicBezTo>
                <a:cubicBezTo>
                  <a:pt x="7232876" y="4642023"/>
                  <a:pt x="7237575" y="4641847"/>
                  <a:pt x="7241334" y="4641612"/>
                </a:cubicBezTo>
                <a:cubicBezTo>
                  <a:pt x="7241099" y="4644667"/>
                  <a:pt x="7240864" y="4649131"/>
                  <a:pt x="7240629" y="4655004"/>
                </a:cubicBezTo>
                <a:cubicBezTo>
                  <a:pt x="7240394" y="4660878"/>
                  <a:pt x="7240276" y="4666987"/>
                  <a:pt x="7240276" y="4673330"/>
                </a:cubicBezTo>
                <a:lnTo>
                  <a:pt x="7240276" y="4785049"/>
                </a:lnTo>
                <a:lnTo>
                  <a:pt x="7239924" y="4785049"/>
                </a:lnTo>
                <a:cubicBezTo>
                  <a:pt x="7237104" y="4781055"/>
                  <a:pt x="7233757" y="4776356"/>
                  <a:pt x="7229880" y="4770952"/>
                </a:cubicBezTo>
                <a:cubicBezTo>
                  <a:pt x="7226003" y="4765548"/>
                  <a:pt x="7221128" y="4759087"/>
                  <a:pt x="7215255" y="4751569"/>
                </a:cubicBezTo>
                <a:lnTo>
                  <a:pt x="7107412" y="4615533"/>
                </a:lnTo>
                <a:close/>
                <a:moveTo>
                  <a:pt x="6586062" y="4615533"/>
                </a:moveTo>
                <a:lnTo>
                  <a:pt x="6586062" y="4642669"/>
                </a:lnTo>
                <a:cubicBezTo>
                  <a:pt x="6588646" y="4642434"/>
                  <a:pt x="6592758" y="4642258"/>
                  <a:pt x="6598397" y="4642141"/>
                </a:cubicBezTo>
                <a:cubicBezTo>
                  <a:pt x="6604035" y="4642023"/>
                  <a:pt x="6608734" y="4641847"/>
                  <a:pt x="6612494" y="4641612"/>
                </a:cubicBezTo>
                <a:cubicBezTo>
                  <a:pt x="6612258" y="4644667"/>
                  <a:pt x="6611965" y="4649131"/>
                  <a:pt x="6611612" y="4655004"/>
                </a:cubicBezTo>
                <a:cubicBezTo>
                  <a:pt x="6611260" y="4660878"/>
                  <a:pt x="6611084" y="4666987"/>
                  <a:pt x="6611084" y="4673330"/>
                </a:cubicBezTo>
                <a:lnTo>
                  <a:pt x="6611084" y="4808309"/>
                </a:lnTo>
                <a:cubicBezTo>
                  <a:pt x="6611084" y="4817707"/>
                  <a:pt x="6610085" y="4824521"/>
                  <a:pt x="6608088" y="4828750"/>
                </a:cubicBezTo>
                <a:cubicBezTo>
                  <a:pt x="6606091" y="4832979"/>
                  <a:pt x="6603272" y="4835681"/>
                  <a:pt x="6599630" y="4836856"/>
                </a:cubicBezTo>
                <a:cubicBezTo>
                  <a:pt x="6595988" y="4838030"/>
                  <a:pt x="6591465" y="4838735"/>
                  <a:pt x="6586062" y="4838970"/>
                </a:cubicBezTo>
                <a:lnTo>
                  <a:pt x="6586062" y="4862230"/>
                </a:lnTo>
                <a:lnTo>
                  <a:pt x="6772142" y="4862230"/>
                </a:lnTo>
                <a:lnTo>
                  <a:pt x="6773904" y="4784697"/>
                </a:lnTo>
                <a:lnTo>
                  <a:pt x="6750996" y="4784697"/>
                </a:lnTo>
                <a:cubicBezTo>
                  <a:pt x="6750996" y="4797384"/>
                  <a:pt x="6748882" y="4807428"/>
                  <a:pt x="6744653" y="4814829"/>
                </a:cubicBezTo>
                <a:cubicBezTo>
                  <a:pt x="6740424" y="4822230"/>
                  <a:pt x="6735020" y="4827516"/>
                  <a:pt x="6728441" y="4830688"/>
                </a:cubicBezTo>
                <a:cubicBezTo>
                  <a:pt x="6721863" y="4833860"/>
                  <a:pt x="6715049" y="4835446"/>
                  <a:pt x="6708001" y="4835446"/>
                </a:cubicBezTo>
                <a:lnTo>
                  <a:pt x="6660776" y="4835446"/>
                </a:lnTo>
                <a:cubicBezTo>
                  <a:pt x="6661246" y="4832392"/>
                  <a:pt x="6661598" y="4828045"/>
                  <a:pt x="6661833" y="4822406"/>
                </a:cubicBezTo>
                <a:cubicBezTo>
                  <a:pt x="6662068" y="4816767"/>
                  <a:pt x="6662185" y="4810776"/>
                  <a:pt x="6662185" y="4804433"/>
                </a:cubicBezTo>
                <a:lnTo>
                  <a:pt x="6662185" y="4746635"/>
                </a:lnTo>
                <a:lnTo>
                  <a:pt x="6671348" y="4746282"/>
                </a:lnTo>
                <a:cubicBezTo>
                  <a:pt x="6677692" y="4746047"/>
                  <a:pt x="6683507" y="4746517"/>
                  <a:pt x="6688794" y="4747692"/>
                </a:cubicBezTo>
                <a:cubicBezTo>
                  <a:pt x="6694080" y="4748867"/>
                  <a:pt x="6698250" y="4751628"/>
                  <a:pt x="6701305" y="4755974"/>
                </a:cubicBezTo>
                <a:cubicBezTo>
                  <a:pt x="6704359" y="4760321"/>
                  <a:pt x="6705886" y="4767428"/>
                  <a:pt x="6705886" y="4777296"/>
                </a:cubicBezTo>
                <a:lnTo>
                  <a:pt x="6729146" y="4777296"/>
                </a:lnTo>
                <a:lnTo>
                  <a:pt x="6729146" y="4691657"/>
                </a:lnTo>
                <a:lnTo>
                  <a:pt x="6702009" y="4691657"/>
                </a:lnTo>
                <a:lnTo>
                  <a:pt x="6703419" y="4722318"/>
                </a:lnTo>
                <a:lnTo>
                  <a:pt x="6662185" y="4722318"/>
                </a:lnTo>
                <a:lnTo>
                  <a:pt x="6662185" y="4669454"/>
                </a:lnTo>
                <a:cubicBezTo>
                  <a:pt x="6662185" y="4660291"/>
                  <a:pt x="6663125" y="4653536"/>
                  <a:pt x="6665005" y="4649189"/>
                </a:cubicBezTo>
                <a:cubicBezTo>
                  <a:pt x="6666884" y="4644843"/>
                  <a:pt x="6669586" y="4642023"/>
                  <a:pt x="6673111" y="4640731"/>
                </a:cubicBezTo>
                <a:cubicBezTo>
                  <a:pt x="6676635" y="4639439"/>
                  <a:pt x="6680864" y="4638793"/>
                  <a:pt x="6685798" y="4638793"/>
                </a:cubicBezTo>
                <a:lnTo>
                  <a:pt x="6698486" y="4638440"/>
                </a:lnTo>
                <a:cubicBezTo>
                  <a:pt x="6704829" y="4638205"/>
                  <a:pt x="6711290" y="4639204"/>
                  <a:pt x="6717869" y="4641436"/>
                </a:cubicBezTo>
                <a:cubicBezTo>
                  <a:pt x="6724447" y="4643668"/>
                  <a:pt x="6729969" y="4648073"/>
                  <a:pt x="6734432" y="4654652"/>
                </a:cubicBezTo>
                <a:cubicBezTo>
                  <a:pt x="6738896" y="4661231"/>
                  <a:pt x="6741128" y="4670981"/>
                  <a:pt x="6741128" y="4683903"/>
                </a:cubicBezTo>
                <a:lnTo>
                  <a:pt x="6764389" y="4683903"/>
                </a:lnTo>
                <a:lnTo>
                  <a:pt x="6762274" y="4615533"/>
                </a:lnTo>
                <a:close/>
                <a:moveTo>
                  <a:pt x="5662136" y="4615533"/>
                </a:moveTo>
                <a:lnTo>
                  <a:pt x="5662136" y="4642669"/>
                </a:lnTo>
                <a:cubicBezTo>
                  <a:pt x="5664721" y="4642434"/>
                  <a:pt x="5668833" y="4642258"/>
                  <a:pt x="5674471" y="4642141"/>
                </a:cubicBezTo>
                <a:cubicBezTo>
                  <a:pt x="5680110" y="4642023"/>
                  <a:pt x="5684809" y="4641847"/>
                  <a:pt x="5688568" y="4641612"/>
                </a:cubicBezTo>
                <a:cubicBezTo>
                  <a:pt x="5688333" y="4644667"/>
                  <a:pt x="5688041" y="4649131"/>
                  <a:pt x="5687688" y="4655004"/>
                </a:cubicBezTo>
                <a:cubicBezTo>
                  <a:pt x="5687335" y="4660878"/>
                  <a:pt x="5687159" y="4666987"/>
                  <a:pt x="5687159" y="4673330"/>
                </a:cubicBezTo>
                <a:lnTo>
                  <a:pt x="5687159" y="4808309"/>
                </a:lnTo>
                <a:cubicBezTo>
                  <a:pt x="5687159" y="4817707"/>
                  <a:pt x="5686160" y="4824521"/>
                  <a:pt x="5684163" y="4828750"/>
                </a:cubicBezTo>
                <a:cubicBezTo>
                  <a:pt x="5682166" y="4832979"/>
                  <a:pt x="5679346" y="4835681"/>
                  <a:pt x="5675706" y="4836856"/>
                </a:cubicBezTo>
                <a:cubicBezTo>
                  <a:pt x="5672063" y="4838030"/>
                  <a:pt x="5667540" y="4838735"/>
                  <a:pt x="5662136" y="4838970"/>
                </a:cubicBezTo>
                <a:lnTo>
                  <a:pt x="5662136" y="4862230"/>
                </a:lnTo>
                <a:lnTo>
                  <a:pt x="5848218" y="4862230"/>
                </a:lnTo>
                <a:lnTo>
                  <a:pt x="5849979" y="4784697"/>
                </a:lnTo>
                <a:lnTo>
                  <a:pt x="5827071" y="4784697"/>
                </a:lnTo>
                <a:cubicBezTo>
                  <a:pt x="5827071" y="4797384"/>
                  <a:pt x="5824957" y="4807428"/>
                  <a:pt x="5820728" y="4814829"/>
                </a:cubicBezTo>
                <a:cubicBezTo>
                  <a:pt x="5816499" y="4822230"/>
                  <a:pt x="5811095" y="4827516"/>
                  <a:pt x="5804517" y="4830688"/>
                </a:cubicBezTo>
                <a:cubicBezTo>
                  <a:pt x="5797938" y="4833860"/>
                  <a:pt x="5791125" y="4835446"/>
                  <a:pt x="5784076" y="4835446"/>
                </a:cubicBezTo>
                <a:lnTo>
                  <a:pt x="5736851" y="4835446"/>
                </a:lnTo>
                <a:cubicBezTo>
                  <a:pt x="5737321" y="4832392"/>
                  <a:pt x="5737673" y="4828045"/>
                  <a:pt x="5737908" y="4822406"/>
                </a:cubicBezTo>
                <a:cubicBezTo>
                  <a:pt x="5738143" y="4816767"/>
                  <a:pt x="5738260" y="4810776"/>
                  <a:pt x="5738260" y="4804433"/>
                </a:cubicBezTo>
                <a:lnTo>
                  <a:pt x="5738260" y="4746635"/>
                </a:lnTo>
                <a:lnTo>
                  <a:pt x="5747424" y="4746282"/>
                </a:lnTo>
                <a:cubicBezTo>
                  <a:pt x="5753767" y="4746047"/>
                  <a:pt x="5759582" y="4746517"/>
                  <a:pt x="5764868" y="4747692"/>
                </a:cubicBezTo>
                <a:cubicBezTo>
                  <a:pt x="5770155" y="4748867"/>
                  <a:pt x="5774325" y="4751628"/>
                  <a:pt x="5777379" y="4755974"/>
                </a:cubicBezTo>
                <a:cubicBezTo>
                  <a:pt x="5780434" y="4760321"/>
                  <a:pt x="5781961" y="4767428"/>
                  <a:pt x="5781961" y="4777296"/>
                </a:cubicBezTo>
                <a:lnTo>
                  <a:pt x="5805221" y="4777296"/>
                </a:lnTo>
                <a:lnTo>
                  <a:pt x="5805221" y="4691657"/>
                </a:lnTo>
                <a:lnTo>
                  <a:pt x="5778084" y="4691657"/>
                </a:lnTo>
                <a:lnTo>
                  <a:pt x="5779494" y="4722318"/>
                </a:lnTo>
                <a:lnTo>
                  <a:pt x="5738260" y="4722318"/>
                </a:lnTo>
                <a:lnTo>
                  <a:pt x="5738260" y="4669454"/>
                </a:lnTo>
                <a:cubicBezTo>
                  <a:pt x="5738260" y="4660291"/>
                  <a:pt x="5739200" y="4653536"/>
                  <a:pt x="5741080" y="4649189"/>
                </a:cubicBezTo>
                <a:cubicBezTo>
                  <a:pt x="5742959" y="4644843"/>
                  <a:pt x="5745661" y="4642023"/>
                  <a:pt x="5749186" y="4640731"/>
                </a:cubicBezTo>
                <a:cubicBezTo>
                  <a:pt x="5752710" y="4639439"/>
                  <a:pt x="5756939" y="4638793"/>
                  <a:pt x="5761873" y="4638793"/>
                </a:cubicBezTo>
                <a:lnTo>
                  <a:pt x="5774560" y="4638440"/>
                </a:lnTo>
                <a:cubicBezTo>
                  <a:pt x="5780904" y="4638205"/>
                  <a:pt x="5787365" y="4639204"/>
                  <a:pt x="5793944" y="4641436"/>
                </a:cubicBezTo>
                <a:cubicBezTo>
                  <a:pt x="5800522" y="4643668"/>
                  <a:pt x="5806043" y="4648073"/>
                  <a:pt x="5810507" y="4654652"/>
                </a:cubicBezTo>
                <a:cubicBezTo>
                  <a:pt x="5814972" y="4661231"/>
                  <a:pt x="5817203" y="4670981"/>
                  <a:pt x="5817203" y="4683903"/>
                </a:cubicBezTo>
                <a:lnTo>
                  <a:pt x="5840463" y="4683903"/>
                </a:lnTo>
                <a:lnTo>
                  <a:pt x="5838349" y="4615533"/>
                </a:lnTo>
                <a:close/>
                <a:moveTo>
                  <a:pt x="3835823" y="4615533"/>
                </a:moveTo>
                <a:lnTo>
                  <a:pt x="3835823" y="4642669"/>
                </a:lnTo>
                <a:cubicBezTo>
                  <a:pt x="3838407" y="4642434"/>
                  <a:pt x="3840992" y="4642258"/>
                  <a:pt x="3843576" y="4642141"/>
                </a:cubicBezTo>
                <a:cubicBezTo>
                  <a:pt x="3846160" y="4642023"/>
                  <a:pt x="3849333" y="4641847"/>
                  <a:pt x="3853092" y="4641612"/>
                </a:cubicBezTo>
                <a:cubicBezTo>
                  <a:pt x="3853092" y="4645371"/>
                  <a:pt x="3854501" y="4650540"/>
                  <a:pt x="3857321" y="4657119"/>
                </a:cubicBezTo>
                <a:cubicBezTo>
                  <a:pt x="3860140" y="4663697"/>
                  <a:pt x="3863194" y="4669689"/>
                  <a:pt x="3866484" y="4675093"/>
                </a:cubicBezTo>
                <a:lnTo>
                  <a:pt x="3931330" y="4777648"/>
                </a:lnTo>
                <a:lnTo>
                  <a:pt x="3931330" y="4808309"/>
                </a:lnTo>
                <a:cubicBezTo>
                  <a:pt x="3931330" y="4817707"/>
                  <a:pt x="3930331" y="4824521"/>
                  <a:pt x="3928335" y="4828750"/>
                </a:cubicBezTo>
                <a:cubicBezTo>
                  <a:pt x="3926337" y="4832979"/>
                  <a:pt x="3923518" y="4835681"/>
                  <a:pt x="3919876" y="4836856"/>
                </a:cubicBezTo>
                <a:cubicBezTo>
                  <a:pt x="3916234" y="4838030"/>
                  <a:pt x="3911711" y="4838735"/>
                  <a:pt x="3906308" y="4838970"/>
                </a:cubicBezTo>
                <a:lnTo>
                  <a:pt x="3906308" y="4862230"/>
                </a:lnTo>
                <a:lnTo>
                  <a:pt x="4009216" y="4862230"/>
                </a:lnTo>
                <a:lnTo>
                  <a:pt x="4009216" y="4835094"/>
                </a:lnTo>
                <a:cubicBezTo>
                  <a:pt x="4006867" y="4835094"/>
                  <a:pt x="4002578" y="4835152"/>
                  <a:pt x="3996352" y="4835270"/>
                </a:cubicBezTo>
                <a:cubicBezTo>
                  <a:pt x="3990126" y="4835387"/>
                  <a:pt x="3985016" y="4835681"/>
                  <a:pt x="3981022" y="4836151"/>
                </a:cubicBezTo>
                <a:cubicBezTo>
                  <a:pt x="3981492" y="4833096"/>
                  <a:pt x="3981844" y="4828632"/>
                  <a:pt x="3982079" y="4822759"/>
                </a:cubicBezTo>
                <a:cubicBezTo>
                  <a:pt x="3982314" y="4816885"/>
                  <a:pt x="3982432" y="4810776"/>
                  <a:pt x="3982432" y="4804433"/>
                </a:cubicBezTo>
                <a:lnTo>
                  <a:pt x="3982432" y="4764609"/>
                </a:lnTo>
                <a:cubicBezTo>
                  <a:pt x="3989950" y="4750042"/>
                  <a:pt x="3997586" y="4735357"/>
                  <a:pt x="4005339" y="4720555"/>
                </a:cubicBezTo>
                <a:cubicBezTo>
                  <a:pt x="4013092" y="4705754"/>
                  <a:pt x="4020728" y="4691069"/>
                  <a:pt x="4028247" y="4676502"/>
                </a:cubicBezTo>
                <a:cubicBezTo>
                  <a:pt x="4035060" y="4663580"/>
                  <a:pt x="4041404" y="4654358"/>
                  <a:pt x="4047278" y="4648837"/>
                </a:cubicBezTo>
                <a:cubicBezTo>
                  <a:pt x="4053152" y="4643316"/>
                  <a:pt x="4060200" y="4639968"/>
                  <a:pt x="4068424" y="4638793"/>
                </a:cubicBezTo>
                <a:lnTo>
                  <a:pt x="4068424" y="4615533"/>
                </a:lnTo>
                <a:lnTo>
                  <a:pt x="3990538" y="4615533"/>
                </a:lnTo>
                <a:lnTo>
                  <a:pt x="3990538" y="4642669"/>
                </a:lnTo>
                <a:cubicBezTo>
                  <a:pt x="3993122" y="4642434"/>
                  <a:pt x="3997351" y="4642200"/>
                  <a:pt x="4003225" y="4641965"/>
                </a:cubicBezTo>
                <a:cubicBezTo>
                  <a:pt x="4009098" y="4641730"/>
                  <a:pt x="4013915" y="4641495"/>
                  <a:pt x="4017674" y="4641260"/>
                </a:cubicBezTo>
                <a:cubicBezTo>
                  <a:pt x="4015559" y="4643844"/>
                  <a:pt x="4013269" y="4647192"/>
                  <a:pt x="4010802" y="4651304"/>
                </a:cubicBezTo>
                <a:cubicBezTo>
                  <a:pt x="4008335" y="4655415"/>
                  <a:pt x="4006044" y="4659527"/>
                  <a:pt x="4003930" y="4663639"/>
                </a:cubicBezTo>
                <a:cubicBezTo>
                  <a:pt x="4001815" y="4667750"/>
                  <a:pt x="4000170" y="4671098"/>
                  <a:pt x="3998996" y="4673683"/>
                </a:cubicBezTo>
                <a:lnTo>
                  <a:pt x="3980669" y="4709630"/>
                </a:lnTo>
                <a:cubicBezTo>
                  <a:pt x="3976440" y="4718558"/>
                  <a:pt x="3972916" y="4725842"/>
                  <a:pt x="3970097" y="4731481"/>
                </a:cubicBezTo>
                <a:cubicBezTo>
                  <a:pt x="3967277" y="4737119"/>
                  <a:pt x="3965280" y="4741348"/>
                  <a:pt x="3964105" y="4744168"/>
                </a:cubicBezTo>
                <a:lnTo>
                  <a:pt x="3963753" y="4744168"/>
                </a:lnTo>
                <a:cubicBezTo>
                  <a:pt x="3962578" y="4740644"/>
                  <a:pt x="3960758" y="4736591"/>
                  <a:pt x="3958290" y="4732009"/>
                </a:cubicBezTo>
                <a:cubicBezTo>
                  <a:pt x="3955823" y="4727428"/>
                  <a:pt x="3953415" y="4723081"/>
                  <a:pt x="3951066" y="4718969"/>
                </a:cubicBezTo>
                <a:cubicBezTo>
                  <a:pt x="3948716" y="4714858"/>
                  <a:pt x="3946954" y="4711862"/>
                  <a:pt x="3945780" y="4709983"/>
                </a:cubicBezTo>
                <a:lnTo>
                  <a:pt x="3918995" y="4665930"/>
                </a:lnTo>
                <a:cubicBezTo>
                  <a:pt x="3913356" y="4656297"/>
                  <a:pt x="3912886" y="4649189"/>
                  <a:pt x="3917585" y="4644608"/>
                </a:cubicBezTo>
                <a:cubicBezTo>
                  <a:pt x="3922284" y="4640026"/>
                  <a:pt x="3929685" y="4638088"/>
                  <a:pt x="3939788" y="4638793"/>
                </a:cubicBezTo>
                <a:lnTo>
                  <a:pt x="3939788" y="4615533"/>
                </a:lnTo>
                <a:close/>
                <a:moveTo>
                  <a:pt x="3262894" y="4615533"/>
                </a:moveTo>
                <a:lnTo>
                  <a:pt x="3262894" y="4642669"/>
                </a:lnTo>
                <a:cubicBezTo>
                  <a:pt x="3265479" y="4642434"/>
                  <a:pt x="3269590" y="4642258"/>
                  <a:pt x="3275229" y="4642141"/>
                </a:cubicBezTo>
                <a:cubicBezTo>
                  <a:pt x="3280867" y="4642023"/>
                  <a:pt x="3285566" y="4641847"/>
                  <a:pt x="3289326" y="4641612"/>
                </a:cubicBezTo>
                <a:cubicBezTo>
                  <a:pt x="3289091" y="4644667"/>
                  <a:pt x="3288856" y="4649131"/>
                  <a:pt x="3288621" y="4655004"/>
                </a:cubicBezTo>
                <a:cubicBezTo>
                  <a:pt x="3288386" y="4660878"/>
                  <a:pt x="3288151" y="4666987"/>
                  <a:pt x="3287916" y="4673330"/>
                </a:cubicBezTo>
                <a:lnTo>
                  <a:pt x="3285801" y="4808309"/>
                </a:lnTo>
                <a:cubicBezTo>
                  <a:pt x="3285801" y="4817707"/>
                  <a:pt x="3284803" y="4824521"/>
                  <a:pt x="3282806" y="4828750"/>
                </a:cubicBezTo>
                <a:cubicBezTo>
                  <a:pt x="3280809" y="4832979"/>
                  <a:pt x="3277989" y="4835681"/>
                  <a:pt x="3274348" y="4836856"/>
                </a:cubicBezTo>
                <a:cubicBezTo>
                  <a:pt x="3270706" y="4838030"/>
                  <a:pt x="3266184" y="4838735"/>
                  <a:pt x="3260779" y="4838970"/>
                </a:cubicBezTo>
                <a:lnTo>
                  <a:pt x="3260779" y="4862230"/>
                </a:lnTo>
                <a:lnTo>
                  <a:pt x="3341132" y="4862230"/>
                </a:lnTo>
                <a:lnTo>
                  <a:pt x="3341132" y="4835094"/>
                </a:lnTo>
                <a:cubicBezTo>
                  <a:pt x="3338783" y="4835094"/>
                  <a:pt x="3334730" y="4835152"/>
                  <a:pt x="3328973" y="4835270"/>
                </a:cubicBezTo>
                <a:cubicBezTo>
                  <a:pt x="3323217" y="4835387"/>
                  <a:pt x="3318342" y="4835681"/>
                  <a:pt x="3314348" y="4836151"/>
                </a:cubicBezTo>
                <a:cubicBezTo>
                  <a:pt x="3314818" y="4833096"/>
                  <a:pt x="3315229" y="4828632"/>
                  <a:pt x="3315581" y="4822759"/>
                </a:cubicBezTo>
                <a:cubicBezTo>
                  <a:pt x="3315934" y="4816885"/>
                  <a:pt x="3316110" y="4810776"/>
                  <a:pt x="3316110" y="4804433"/>
                </a:cubicBezTo>
                <a:cubicBezTo>
                  <a:pt x="3316110" y="4793860"/>
                  <a:pt x="3316169" y="4783228"/>
                  <a:pt x="3316287" y="4772538"/>
                </a:cubicBezTo>
                <a:cubicBezTo>
                  <a:pt x="3316404" y="4761848"/>
                  <a:pt x="3316463" y="4751216"/>
                  <a:pt x="3316463" y="4740644"/>
                </a:cubicBezTo>
                <a:cubicBezTo>
                  <a:pt x="3316698" y="4730071"/>
                  <a:pt x="3316698" y="4718969"/>
                  <a:pt x="3316463" y="4707339"/>
                </a:cubicBezTo>
                <a:cubicBezTo>
                  <a:pt x="3316228" y="4695709"/>
                  <a:pt x="3315875" y="4683316"/>
                  <a:pt x="3315405" y="4670159"/>
                </a:cubicBezTo>
                <a:cubicBezTo>
                  <a:pt x="3317990" y="4681436"/>
                  <a:pt x="3320868" y="4692361"/>
                  <a:pt x="3324040" y="4702934"/>
                </a:cubicBezTo>
                <a:cubicBezTo>
                  <a:pt x="3327212" y="4713507"/>
                  <a:pt x="3330266" y="4722846"/>
                  <a:pt x="3333203" y="4730952"/>
                </a:cubicBezTo>
                <a:cubicBezTo>
                  <a:pt x="3336140" y="4739058"/>
                  <a:pt x="3338548" y="4745343"/>
                  <a:pt x="3340427" y="4749807"/>
                </a:cubicBezTo>
                <a:cubicBezTo>
                  <a:pt x="3348416" y="4769073"/>
                  <a:pt x="3356346" y="4788338"/>
                  <a:pt x="3364216" y="4807604"/>
                </a:cubicBezTo>
                <a:cubicBezTo>
                  <a:pt x="3372087" y="4826870"/>
                  <a:pt x="3380017" y="4846254"/>
                  <a:pt x="3388005" y="4865754"/>
                </a:cubicBezTo>
                <a:lnTo>
                  <a:pt x="3420781" y="4865754"/>
                </a:lnTo>
                <a:lnTo>
                  <a:pt x="3489504" y="4682141"/>
                </a:lnTo>
                <a:cubicBezTo>
                  <a:pt x="3489973" y="4680496"/>
                  <a:pt x="3490560" y="4678910"/>
                  <a:pt x="3491265" y="4677383"/>
                </a:cubicBezTo>
                <a:cubicBezTo>
                  <a:pt x="3491970" y="4675856"/>
                  <a:pt x="3492675" y="4674270"/>
                  <a:pt x="3493380" y="4672626"/>
                </a:cubicBezTo>
                <a:cubicBezTo>
                  <a:pt x="3493615" y="4679909"/>
                  <a:pt x="3493908" y="4687721"/>
                  <a:pt x="3494261" y="4696062"/>
                </a:cubicBezTo>
                <a:cubicBezTo>
                  <a:pt x="3494613" y="4704403"/>
                  <a:pt x="3495024" y="4712038"/>
                  <a:pt x="3495495" y="4718969"/>
                </a:cubicBezTo>
                <a:cubicBezTo>
                  <a:pt x="3495965" y="4725901"/>
                  <a:pt x="3496200" y="4730776"/>
                  <a:pt x="3496200" y="4733595"/>
                </a:cubicBezTo>
                <a:lnTo>
                  <a:pt x="3499019" y="4808309"/>
                </a:lnTo>
                <a:cubicBezTo>
                  <a:pt x="3499489" y="4817707"/>
                  <a:pt x="3498725" y="4824521"/>
                  <a:pt x="3496728" y="4828750"/>
                </a:cubicBezTo>
                <a:cubicBezTo>
                  <a:pt x="3494731" y="4832979"/>
                  <a:pt x="3491794" y="4835681"/>
                  <a:pt x="3487917" y="4836856"/>
                </a:cubicBezTo>
                <a:cubicBezTo>
                  <a:pt x="3484041" y="4838030"/>
                  <a:pt x="3479401" y="4838735"/>
                  <a:pt x="3473997" y="4838970"/>
                </a:cubicBezTo>
                <a:lnTo>
                  <a:pt x="3473997" y="4862230"/>
                </a:lnTo>
                <a:lnTo>
                  <a:pt x="3571971" y="4862230"/>
                </a:lnTo>
                <a:lnTo>
                  <a:pt x="3571971" y="4835094"/>
                </a:lnTo>
                <a:cubicBezTo>
                  <a:pt x="3569621" y="4835094"/>
                  <a:pt x="3565569" y="4835152"/>
                  <a:pt x="3559812" y="4835270"/>
                </a:cubicBezTo>
                <a:cubicBezTo>
                  <a:pt x="3554055" y="4835387"/>
                  <a:pt x="3549181" y="4835681"/>
                  <a:pt x="3545186" y="4836151"/>
                </a:cubicBezTo>
                <a:cubicBezTo>
                  <a:pt x="3545656" y="4833096"/>
                  <a:pt x="3546126" y="4828632"/>
                  <a:pt x="3546596" y="4822759"/>
                </a:cubicBezTo>
                <a:cubicBezTo>
                  <a:pt x="3547066" y="4816885"/>
                  <a:pt x="3547066" y="4810776"/>
                  <a:pt x="3546596" y="4804433"/>
                </a:cubicBezTo>
                <a:lnTo>
                  <a:pt x="3541310" y="4669454"/>
                </a:lnTo>
                <a:cubicBezTo>
                  <a:pt x="3541075" y="4659821"/>
                  <a:pt x="3541956" y="4652949"/>
                  <a:pt x="3543953" y="4648837"/>
                </a:cubicBezTo>
                <a:cubicBezTo>
                  <a:pt x="3545950" y="4644725"/>
                  <a:pt x="3548945" y="4642082"/>
                  <a:pt x="3552940" y="4640907"/>
                </a:cubicBezTo>
                <a:cubicBezTo>
                  <a:pt x="3556934" y="4639733"/>
                  <a:pt x="3561516" y="4639028"/>
                  <a:pt x="3566684" y="4638793"/>
                </a:cubicBezTo>
                <a:lnTo>
                  <a:pt x="3566684" y="4615533"/>
                </a:lnTo>
                <a:lnTo>
                  <a:pt x="3485274" y="4615533"/>
                </a:lnTo>
                <a:cubicBezTo>
                  <a:pt x="3476111" y="4639733"/>
                  <a:pt x="3467007" y="4663932"/>
                  <a:pt x="3457961" y="4688132"/>
                </a:cubicBezTo>
                <a:cubicBezTo>
                  <a:pt x="3448916" y="4712332"/>
                  <a:pt x="3439812" y="4736649"/>
                  <a:pt x="3430648" y="4761084"/>
                </a:cubicBezTo>
                <a:cubicBezTo>
                  <a:pt x="3427829" y="4768368"/>
                  <a:pt x="3425127" y="4775886"/>
                  <a:pt x="3422542" y="4783639"/>
                </a:cubicBezTo>
                <a:cubicBezTo>
                  <a:pt x="3419958" y="4791393"/>
                  <a:pt x="3417139" y="4799381"/>
                  <a:pt x="3414085" y="4807604"/>
                </a:cubicBezTo>
                <a:lnTo>
                  <a:pt x="3413732" y="4807604"/>
                </a:lnTo>
                <a:cubicBezTo>
                  <a:pt x="3412557" y="4803610"/>
                  <a:pt x="3410795" y="4798265"/>
                  <a:pt x="3408445" y="4791569"/>
                </a:cubicBezTo>
                <a:cubicBezTo>
                  <a:pt x="3406096" y="4784873"/>
                  <a:pt x="3403629" y="4777942"/>
                  <a:pt x="3401044" y="4770776"/>
                </a:cubicBezTo>
                <a:cubicBezTo>
                  <a:pt x="3398460" y="4763610"/>
                  <a:pt x="3396110" y="4757325"/>
                  <a:pt x="3393996" y="4751921"/>
                </a:cubicBezTo>
                <a:lnTo>
                  <a:pt x="3340780" y="4615533"/>
                </a:lnTo>
                <a:close/>
                <a:moveTo>
                  <a:pt x="1889541" y="4615533"/>
                </a:moveTo>
                <a:lnTo>
                  <a:pt x="1887779" y="4695181"/>
                </a:lnTo>
                <a:lnTo>
                  <a:pt x="1911039" y="4695181"/>
                </a:lnTo>
                <a:cubicBezTo>
                  <a:pt x="1911039" y="4676150"/>
                  <a:pt x="1914916" y="4662170"/>
                  <a:pt x="1922669" y="4653242"/>
                </a:cubicBezTo>
                <a:cubicBezTo>
                  <a:pt x="1930423" y="4644314"/>
                  <a:pt x="1940995" y="4639733"/>
                  <a:pt x="1954387" y="4639498"/>
                </a:cubicBezTo>
                <a:lnTo>
                  <a:pt x="1970599" y="4639498"/>
                </a:lnTo>
                <a:lnTo>
                  <a:pt x="1970599" y="4808309"/>
                </a:lnTo>
                <a:cubicBezTo>
                  <a:pt x="1970599" y="4817707"/>
                  <a:pt x="1969601" y="4824521"/>
                  <a:pt x="1967603" y="4828750"/>
                </a:cubicBezTo>
                <a:cubicBezTo>
                  <a:pt x="1965606" y="4832979"/>
                  <a:pt x="1962787" y="4835681"/>
                  <a:pt x="1959145" y="4836856"/>
                </a:cubicBezTo>
                <a:cubicBezTo>
                  <a:pt x="1955503" y="4838030"/>
                  <a:pt x="1950981" y="4838735"/>
                  <a:pt x="1945577" y="4838970"/>
                </a:cubicBezTo>
                <a:lnTo>
                  <a:pt x="1945577" y="4862230"/>
                </a:lnTo>
                <a:lnTo>
                  <a:pt x="2048485" y="4862230"/>
                </a:lnTo>
                <a:lnTo>
                  <a:pt x="2048485" y="4835094"/>
                </a:lnTo>
                <a:cubicBezTo>
                  <a:pt x="2046135" y="4835094"/>
                  <a:pt x="2041848" y="4835152"/>
                  <a:pt x="2035621" y="4835270"/>
                </a:cubicBezTo>
                <a:cubicBezTo>
                  <a:pt x="2029395" y="4835387"/>
                  <a:pt x="2024285" y="4835681"/>
                  <a:pt x="2020291" y="4836151"/>
                </a:cubicBezTo>
                <a:cubicBezTo>
                  <a:pt x="2020761" y="4833096"/>
                  <a:pt x="2021113" y="4828632"/>
                  <a:pt x="2021348" y="4822759"/>
                </a:cubicBezTo>
                <a:cubicBezTo>
                  <a:pt x="2021583" y="4816885"/>
                  <a:pt x="2021701" y="4810776"/>
                  <a:pt x="2021701" y="4804433"/>
                </a:cubicBezTo>
                <a:lnTo>
                  <a:pt x="2021701" y="4639145"/>
                </a:lnTo>
                <a:lnTo>
                  <a:pt x="2038617" y="4639145"/>
                </a:lnTo>
                <a:cubicBezTo>
                  <a:pt x="2052009" y="4638910"/>
                  <a:pt x="2062582" y="4643433"/>
                  <a:pt x="2070335" y="4652714"/>
                </a:cubicBezTo>
                <a:cubicBezTo>
                  <a:pt x="2078089" y="4661994"/>
                  <a:pt x="2081965" y="4676150"/>
                  <a:pt x="2081965" y="4695181"/>
                </a:cubicBezTo>
                <a:lnTo>
                  <a:pt x="2105226" y="4695181"/>
                </a:lnTo>
                <a:lnTo>
                  <a:pt x="2103111" y="4615533"/>
                </a:lnTo>
                <a:close/>
                <a:moveTo>
                  <a:pt x="5276450" y="4614828"/>
                </a:moveTo>
                <a:cubicBezTo>
                  <a:pt x="5259769" y="4615063"/>
                  <a:pt x="5243087" y="4615180"/>
                  <a:pt x="5226406" y="4615180"/>
                </a:cubicBezTo>
                <a:cubicBezTo>
                  <a:pt x="5209725" y="4615180"/>
                  <a:pt x="5193043" y="4615298"/>
                  <a:pt x="5176361" y="4615533"/>
                </a:cubicBezTo>
                <a:lnTo>
                  <a:pt x="5176361" y="4642669"/>
                </a:lnTo>
                <a:cubicBezTo>
                  <a:pt x="5178946" y="4642434"/>
                  <a:pt x="5183058" y="4642258"/>
                  <a:pt x="5188696" y="4642141"/>
                </a:cubicBezTo>
                <a:cubicBezTo>
                  <a:pt x="5194335" y="4642023"/>
                  <a:pt x="5199034" y="4641847"/>
                  <a:pt x="5202793" y="4641612"/>
                </a:cubicBezTo>
                <a:cubicBezTo>
                  <a:pt x="5202558" y="4644667"/>
                  <a:pt x="5202265" y="4649131"/>
                  <a:pt x="5201912" y="4655004"/>
                </a:cubicBezTo>
                <a:cubicBezTo>
                  <a:pt x="5201560" y="4660878"/>
                  <a:pt x="5201384" y="4666987"/>
                  <a:pt x="5201384" y="4673330"/>
                </a:cubicBezTo>
                <a:lnTo>
                  <a:pt x="5201384" y="4808309"/>
                </a:lnTo>
                <a:cubicBezTo>
                  <a:pt x="5201384" y="4817707"/>
                  <a:pt x="5200386" y="4824521"/>
                  <a:pt x="5198388" y="4828750"/>
                </a:cubicBezTo>
                <a:cubicBezTo>
                  <a:pt x="5196391" y="4832979"/>
                  <a:pt x="5193571" y="4835681"/>
                  <a:pt x="5189930" y="4836856"/>
                </a:cubicBezTo>
                <a:cubicBezTo>
                  <a:pt x="5186288" y="4838030"/>
                  <a:pt x="5181765" y="4838735"/>
                  <a:pt x="5176361" y="4838970"/>
                </a:cubicBezTo>
                <a:lnTo>
                  <a:pt x="5176361" y="4862230"/>
                </a:lnTo>
                <a:lnTo>
                  <a:pt x="5281032" y="4862230"/>
                </a:lnTo>
                <a:lnTo>
                  <a:pt x="5281032" y="4835094"/>
                </a:lnTo>
                <a:cubicBezTo>
                  <a:pt x="5279387" y="4835094"/>
                  <a:pt x="5276626" y="4835152"/>
                  <a:pt x="5272750" y="4835270"/>
                </a:cubicBezTo>
                <a:cubicBezTo>
                  <a:pt x="5268874" y="4835387"/>
                  <a:pt x="5264938" y="4835505"/>
                  <a:pt x="5260944" y="4835622"/>
                </a:cubicBezTo>
                <a:cubicBezTo>
                  <a:pt x="5256949" y="4835740"/>
                  <a:pt x="5253660" y="4835916"/>
                  <a:pt x="5251076" y="4836151"/>
                </a:cubicBezTo>
                <a:cubicBezTo>
                  <a:pt x="5251546" y="4833096"/>
                  <a:pt x="5251898" y="4828632"/>
                  <a:pt x="5252133" y="4822759"/>
                </a:cubicBezTo>
                <a:cubicBezTo>
                  <a:pt x="5252368" y="4816885"/>
                  <a:pt x="5252485" y="4810659"/>
                  <a:pt x="5252485" y="4804080"/>
                </a:cubicBezTo>
                <a:lnTo>
                  <a:pt x="5252485" y="4766371"/>
                </a:lnTo>
                <a:lnTo>
                  <a:pt x="5270811" y="4766371"/>
                </a:lnTo>
                <a:cubicBezTo>
                  <a:pt x="5274805" y="4770600"/>
                  <a:pt x="5279739" y="4777413"/>
                  <a:pt x="5285613" y="4786811"/>
                </a:cubicBezTo>
                <a:lnTo>
                  <a:pt x="5311693" y="4829102"/>
                </a:lnTo>
                <a:cubicBezTo>
                  <a:pt x="5316392" y="4836621"/>
                  <a:pt x="5320797" y="4843258"/>
                  <a:pt x="5324909" y="4849014"/>
                </a:cubicBezTo>
                <a:cubicBezTo>
                  <a:pt x="5329020" y="4854771"/>
                  <a:pt x="5333191" y="4859176"/>
                  <a:pt x="5337420" y="4862230"/>
                </a:cubicBezTo>
                <a:lnTo>
                  <a:pt x="5395570" y="4862230"/>
                </a:lnTo>
                <a:lnTo>
                  <a:pt x="5395570" y="4838970"/>
                </a:lnTo>
                <a:cubicBezTo>
                  <a:pt x="5387581" y="4838500"/>
                  <a:pt x="5380944" y="4835857"/>
                  <a:pt x="5375658" y="4831041"/>
                </a:cubicBezTo>
                <a:cubicBezTo>
                  <a:pt x="5370371" y="4826224"/>
                  <a:pt x="5363852" y="4817825"/>
                  <a:pt x="5356098" y="4805842"/>
                </a:cubicBezTo>
                <a:lnTo>
                  <a:pt x="5339534" y="4781172"/>
                </a:lnTo>
                <a:cubicBezTo>
                  <a:pt x="5336480" y="4776473"/>
                  <a:pt x="5332780" y="4772009"/>
                  <a:pt x="5328433" y="4767780"/>
                </a:cubicBezTo>
                <a:cubicBezTo>
                  <a:pt x="5324086" y="4763551"/>
                  <a:pt x="5319681" y="4760497"/>
                  <a:pt x="5315217" y="4758617"/>
                </a:cubicBezTo>
                <a:cubicBezTo>
                  <a:pt x="5335892" y="4752744"/>
                  <a:pt x="5351282" y="4743698"/>
                  <a:pt x="5361385" y="4731481"/>
                </a:cubicBezTo>
                <a:cubicBezTo>
                  <a:pt x="5371487" y="4719263"/>
                  <a:pt x="5376774" y="4705636"/>
                  <a:pt x="5377244" y="4690599"/>
                </a:cubicBezTo>
                <a:cubicBezTo>
                  <a:pt x="5377714" y="4671803"/>
                  <a:pt x="5373837" y="4656884"/>
                  <a:pt x="5365615" y="4645841"/>
                </a:cubicBezTo>
                <a:cubicBezTo>
                  <a:pt x="5357391" y="4634799"/>
                  <a:pt x="5345643" y="4626810"/>
                  <a:pt x="5330371" y="4621876"/>
                </a:cubicBezTo>
                <a:cubicBezTo>
                  <a:pt x="5315100" y="4616942"/>
                  <a:pt x="5297127" y="4614593"/>
                  <a:pt x="5276450" y="4614828"/>
                </a:cubicBezTo>
                <a:close/>
                <a:moveTo>
                  <a:pt x="4800200" y="4614828"/>
                </a:moveTo>
                <a:cubicBezTo>
                  <a:pt x="4783519" y="4615063"/>
                  <a:pt x="4766837" y="4615180"/>
                  <a:pt x="4750156" y="4615180"/>
                </a:cubicBezTo>
                <a:cubicBezTo>
                  <a:pt x="4733475" y="4615180"/>
                  <a:pt x="4716793" y="4615298"/>
                  <a:pt x="4700111" y="4615533"/>
                </a:cubicBezTo>
                <a:lnTo>
                  <a:pt x="4700111" y="4642669"/>
                </a:lnTo>
                <a:cubicBezTo>
                  <a:pt x="4702696" y="4642434"/>
                  <a:pt x="4706808" y="4642258"/>
                  <a:pt x="4712446" y="4642141"/>
                </a:cubicBezTo>
                <a:cubicBezTo>
                  <a:pt x="4718085" y="4642023"/>
                  <a:pt x="4722784" y="4641847"/>
                  <a:pt x="4726543" y="4641612"/>
                </a:cubicBezTo>
                <a:cubicBezTo>
                  <a:pt x="4726308" y="4644667"/>
                  <a:pt x="4726015" y="4649131"/>
                  <a:pt x="4725662" y="4655004"/>
                </a:cubicBezTo>
                <a:cubicBezTo>
                  <a:pt x="4725310" y="4660878"/>
                  <a:pt x="4725134" y="4666987"/>
                  <a:pt x="4725134" y="4673330"/>
                </a:cubicBezTo>
                <a:lnTo>
                  <a:pt x="4725134" y="4808309"/>
                </a:lnTo>
                <a:cubicBezTo>
                  <a:pt x="4725134" y="4817707"/>
                  <a:pt x="4724136" y="4824521"/>
                  <a:pt x="4722138" y="4828750"/>
                </a:cubicBezTo>
                <a:cubicBezTo>
                  <a:pt x="4720141" y="4832979"/>
                  <a:pt x="4717321" y="4835681"/>
                  <a:pt x="4713680" y="4836856"/>
                </a:cubicBezTo>
                <a:cubicBezTo>
                  <a:pt x="4710038" y="4838030"/>
                  <a:pt x="4705515" y="4838735"/>
                  <a:pt x="4700111" y="4838970"/>
                </a:cubicBezTo>
                <a:lnTo>
                  <a:pt x="4700111" y="4862230"/>
                </a:lnTo>
                <a:lnTo>
                  <a:pt x="4804782" y="4862230"/>
                </a:lnTo>
                <a:lnTo>
                  <a:pt x="4804782" y="4835094"/>
                </a:lnTo>
                <a:cubicBezTo>
                  <a:pt x="4803137" y="4835094"/>
                  <a:pt x="4800377" y="4835152"/>
                  <a:pt x="4796500" y="4835270"/>
                </a:cubicBezTo>
                <a:cubicBezTo>
                  <a:pt x="4792624" y="4835387"/>
                  <a:pt x="4788687" y="4835505"/>
                  <a:pt x="4784694" y="4835622"/>
                </a:cubicBezTo>
                <a:cubicBezTo>
                  <a:pt x="4780699" y="4835740"/>
                  <a:pt x="4777410" y="4835916"/>
                  <a:pt x="4774826" y="4836151"/>
                </a:cubicBezTo>
                <a:cubicBezTo>
                  <a:pt x="4775296" y="4833096"/>
                  <a:pt x="4775648" y="4828632"/>
                  <a:pt x="4775883" y="4822759"/>
                </a:cubicBezTo>
                <a:cubicBezTo>
                  <a:pt x="4776118" y="4816885"/>
                  <a:pt x="4776235" y="4810659"/>
                  <a:pt x="4776235" y="4804080"/>
                </a:cubicBezTo>
                <a:lnTo>
                  <a:pt x="4776235" y="4773067"/>
                </a:lnTo>
                <a:cubicBezTo>
                  <a:pt x="4783519" y="4773302"/>
                  <a:pt x="4791977" y="4773302"/>
                  <a:pt x="4801610" y="4773067"/>
                </a:cubicBezTo>
                <a:cubicBezTo>
                  <a:pt x="4823930" y="4772362"/>
                  <a:pt x="4842432" y="4768133"/>
                  <a:pt x="4857117" y="4760379"/>
                </a:cubicBezTo>
                <a:cubicBezTo>
                  <a:pt x="4871801" y="4752626"/>
                  <a:pt x="4882844" y="4742876"/>
                  <a:pt x="4890245" y="4731128"/>
                </a:cubicBezTo>
                <a:cubicBezTo>
                  <a:pt x="4897646" y="4719381"/>
                  <a:pt x="4901463" y="4707281"/>
                  <a:pt x="4901699" y="4694828"/>
                </a:cubicBezTo>
                <a:cubicBezTo>
                  <a:pt x="4902168" y="4676032"/>
                  <a:pt x="4898233" y="4660761"/>
                  <a:pt x="4889892" y="4649013"/>
                </a:cubicBezTo>
                <a:cubicBezTo>
                  <a:pt x="4881552" y="4637266"/>
                  <a:pt x="4869687" y="4628572"/>
                  <a:pt x="4854297" y="4622934"/>
                </a:cubicBezTo>
                <a:cubicBezTo>
                  <a:pt x="4838908" y="4617295"/>
                  <a:pt x="4820876" y="4614593"/>
                  <a:pt x="4800200" y="4614828"/>
                </a:cubicBezTo>
                <a:close/>
                <a:moveTo>
                  <a:pt x="9561976" y="4609894"/>
                </a:moveTo>
                <a:cubicBezTo>
                  <a:pt x="9541066" y="4609894"/>
                  <a:pt x="9522856" y="4613771"/>
                  <a:pt x="9507350" y="4621524"/>
                </a:cubicBezTo>
                <a:cubicBezTo>
                  <a:pt x="9491844" y="4629277"/>
                  <a:pt x="9478980" y="4639498"/>
                  <a:pt x="9468759" y="4652185"/>
                </a:cubicBezTo>
                <a:cubicBezTo>
                  <a:pt x="9458539" y="4664872"/>
                  <a:pt x="9450904" y="4678793"/>
                  <a:pt x="9445852" y="4693947"/>
                </a:cubicBezTo>
                <a:cubicBezTo>
                  <a:pt x="9440800" y="4709102"/>
                  <a:pt x="9438274" y="4724080"/>
                  <a:pt x="9438274" y="4738881"/>
                </a:cubicBezTo>
                <a:cubicBezTo>
                  <a:pt x="9438274" y="4754153"/>
                  <a:pt x="9440507" y="4769425"/>
                  <a:pt x="9444970" y="4784697"/>
                </a:cubicBezTo>
                <a:cubicBezTo>
                  <a:pt x="9449435" y="4799968"/>
                  <a:pt x="9456484" y="4813889"/>
                  <a:pt x="9466116" y="4826459"/>
                </a:cubicBezTo>
                <a:cubicBezTo>
                  <a:pt x="9475750" y="4839029"/>
                  <a:pt x="9488378" y="4849073"/>
                  <a:pt x="9504002" y="4856591"/>
                </a:cubicBezTo>
                <a:cubicBezTo>
                  <a:pt x="9519626" y="4864110"/>
                  <a:pt x="9538598" y="4867869"/>
                  <a:pt x="9560918" y="4867869"/>
                </a:cubicBezTo>
                <a:cubicBezTo>
                  <a:pt x="9581829" y="4867869"/>
                  <a:pt x="9600038" y="4863934"/>
                  <a:pt x="9615544" y="4856063"/>
                </a:cubicBezTo>
                <a:cubicBezTo>
                  <a:pt x="9631051" y="4848192"/>
                  <a:pt x="9643914" y="4837854"/>
                  <a:pt x="9654134" y="4825049"/>
                </a:cubicBezTo>
                <a:cubicBezTo>
                  <a:pt x="9664355" y="4812245"/>
                  <a:pt x="9671991" y="4798324"/>
                  <a:pt x="9677042" y="4783287"/>
                </a:cubicBezTo>
                <a:cubicBezTo>
                  <a:pt x="9682094" y="4768250"/>
                  <a:pt x="9684620" y="4753448"/>
                  <a:pt x="9684620" y="4738881"/>
                </a:cubicBezTo>
                <a:cubicBezTo>
                  <a:pt x="9684620" y="4724080"/>
                  <a:pt x="9682212" y="4709160"/>
                  <a:pt x="9677395" y="4694124"/>
                </a:cubicBezTo>
                <a:cubicBezTo>
                  <a:pt x="9672579" y="4679087"/>
                  <a:pt x="9665236" y="4665166"/>
                  <a:pt x="9655368" y="4652361"/>
                </a:cubicBezTo>
                <a:cubicBezTo>
                  <a:pt x="9645500" y="4639556"/>
                  <a:pt x="9632813" y="4629277"/>
                  <a:pt x="9617306" y="4621524"/>
                </a:cubicBezTo>
                <a:cubicBezTo>
                  <a:pt x="9601800" y="4613771"/>
                  <a:pt x="9583356" y="4609894"/>
                  <a:pt x="9561976" y="4609894"/>
                </a:cubicBezTo>
                <a:close/>
                <a:moveTo>
                  <a:pt x="6208862" y="4609894"/>
                </a:moveTo>
                <a:cubicBezTo>
                  <a:pt x="6193355" y="4609894"/>
                  <a:pt x="6180316" y="4612008"/>
                  <a:pt x="6169743" y="4616238"/>
                </a:cubicBezTo>
                <a:cubicBezTo>
                  <a:pt x="6159170" y="4620467"/>
                  <a:pt x="6150712" y="4625929"/>
                  <a:pt x="6144369" y="4632625"/>
                </a:cubicBezTo>
                <a:cubicBezTo>
                  <a:pt x="6138025" y="4639321"/>
                  <a:pt x="6133443" y="4646605"/>
                  <a:pt x="6130624" y="4654476"/>
                </a:cubicBezTo>
                <a:cubicBezTo>
                  <a:pt x="6127804" y="4662347"/>
                  <a:pt x="6126395" y="4669924"/>
                  <a:pt x="6126395" y="4677207"/>
                </a:cubicBezTo>
                <a:cubicBezTo>
                  <a:pt x="6126395" y="4692479"/>
                  <a:pt x="6129919" y="4705460"/>
                  <a:pt x="6136968" y="4716150"/>
                </a:cubicBezTo>
                <a:cubicBezTo>
                  <a:pt x="6144016" y="4726840"/>
                  <a:pt x="6153590" y="4736003"/>
                  <a:pt x="6165690" y="4743639"/>
                </a:cubicBezTo>
                <a:cubicBezTo>
                  <a:pt x="6177790" y="4751275"/>
                  <a:pt x="6191358" y="4758147"/>
                  <a:pt x="6206395" y="4764256"/>
                </a:cubicBezTo>
                <a:cubicBezTo>
                  <a:pt x="6215323" y="4767780"/>
                  <a:pt x="6224075" y="4771422"/>
                  <a:pt x="6232651" y="4775181"/>
                </a:cubicBezTo>
                <a:cubicBezTo>
                  <a:pt x="6241226" y="4778940"/>
                  <a:pt x="6248392" y="4783522"/>
                  <a:pt x="6254149" y="4788926"/>
                </a:cubicBezTo>
                <a:cubicBezTo>
                  <a:pt x="6259905" y="4794330"/>
                  <a:pt x="6262783" y="4801143"/>
                  <a:pt x="6262783" y="4809366"/>
                </a:cubicBezTo>
                <a:cubicBezTo>
                  <a:pt x="6262783" y="4818295"/>
                  <a:pt x="6258848" y="4826048"/>
                  <a:pt x="6250977" y="4832627"/>
                </a:cubicBezTo>
                <a:cubicBezTo>
                  <a:pt x="6243106" y="4839205"/>
                  <a:pt x="6232944" y="4842494"/>
                  <a:pt x="6220492" y="4842494"/>
                </a:cubicBezTo>
                <a:cubicBezTo>
                  <a:pt x="6204046" y="4842494"/>
                  <a:pt x="6189890" y="4837502"/>
                  <a:pt x="6178025" y="4827516"/>
                </a:cubicBezTo>
                <a:cubicBezTo>
                  <a:pt x="6166160" y="4817531"/>
                  <a:pt x="6158583" y="4802670"/>
                  <a:pt x="6155293" y="4782935"/>
                </a:cubicBezTo>
                <a:lnTo>
                  <a:pt x="6132033" y="4782935"/>
                </a:lnTo>
                <a:lnTo>
                  <a:pt x="6132033" y="4865402"/>
                </a:lnTo>
                <a:lnTo>
                  <a:pt x="6159170" y="4865402"/>
                </a:lnTo>
                <a:lnTo>
                  <a:pt x="6158113" y="4850600"/>
                </a:lnTo>
                <a:cubicBezTo>
                  <a:pt x="6167746" y="4856239"/>
                  <a:pt x="6178025" y="4860527"/>
                  <a:pt x="6188950" y="4863464"/>
                </a:cubicBezTo>
                <a:cubicBezTo>
                  <a:pt x="6199875" y="4866401"/>
                  <a:pt x="6210037" y="4867869"/>
                  <a:pt x="6219435" y="4867869"/>
                </a:cubicBezTo>
                <a:cubicBezTo>
                  <a:pt x="6237526" y="4867869"/>
                  <a:pt x="6253326" y="4864873"/>
                  <a:pt x="6266836" y="4858882"/>
                </a:cubicBezTo>
                <a:cubicBezTo>
                  <a:pt x="6280346" y="4852891"/>
                  <a:pt x="6290860" y="4844492"/>
                  <a:pt x="6298378" y="4833684"/>
                </a:cubicBezTo>
                <a:cubicBezTo>
                  <a:pt x="6305896" y="4822876"/>
                  <a:pt x="6309656" y="4810541"/>
                  <a:pt x="6309656" y="4796679"/>
                </a:cubicBezTo>
                <a:cubicBezTo>
                  <a:pt x="6309656" y="4785167"/>
                  <a:pt x="6307189" y="4775123"/>
                  <a:pt x="6302255" y="4766547"/>
                </a:cubicBezTo>
                <a:cubicBezTo>
                  <a:pt x="6297321" y="4757971"/>
                  <a:pt x="6290860" y="4750453"/>
                  <a:pt x="6282871" y="4743992"/>
                </a:cubicBezTo>
                <a:cubicBezTo>
                  <a:pt x="6274883" y="4737531"/>
                  <a:pt x="6266190" y="4731950"/>
                  <a:pt x="6256792" y="4727251"/>
                </a:cubicBezTo>
                <a:cubicBezTo>
                  <a:pt x="6247394" y="4722552"/>
                  <a:pt x="6238231" y="4718441"/>
                  <a:pt x="6229303" y="4714917"/>
                </a:cubicBezTo>
                <a:cubicBezTo>
                  <a:pt x="6210037" y="4706928"/>
                  <a:pt x="6195705" y="4699410"/>
                  <a:pt x="6186307" y="4692361"/>
                </a:cubicBezTo>
                <a:cubicBezTo>
                  <a:pt x="6176909" y="4685313"/>
                  <a:pt x="6172210" y="4676385"/>
                  <a:pt x="6172210" y="4665577"/>
                </a:cubicBezTo>
                <a:cubicBezTo>
                  <a:pt x="6172210" y="4656649"/>
                  <a:pt x="6176028" y="4649366"/>
                  <a:pt x="6183664" y="4643727"/>
                </a:cubicBezTo>
                <a:cubicBezTo>
                  <a:pt x="6191299" y="4638088"/>
                  <a:pt x="6200169" y="4635269"/>
                  <a:pt x="6210272" y="4635269"/>
                </a:cubicBezTo>
                <a:cubicBezTo>
                  <a:pt x="6226718" y="4635034"/>
                  <a:pt x="6240228" y="4639968"/>
                  <a:pt x="6250801" y="4650070"/>
                </a:cubicBezTo>
                <a:cubicBezTo>
                  <a:pt x="6261373" y="4660173"/>
                  <a:pt x="6268187" y="4674975"/>
                  <a:pt x="6271241" y="4694476"/>
                </a:cubicBezTo>
                <a:lnTo>
                  <a:pt x="6294502" y="4694476"/>
                </a:lnTo>
                <a:lnTo>
                  <a:pt x="6294502" y="4612361"/>
                </a:lnTo>
                <a:lnTo>
                  <a:pt x="6267012" y="4612361"/>
                </a:lnTo>
                <a:lnTo>
                  <a:pt x="6268422" y="4626810"/>
                </a:lnTo>
                <a:cubicBezTo>
                  <a:pt x="6260434" y="4621172"/>
                  <a:pt x="6250859" y="4616942"/>
                  <a:pt x="6239699" y="4614123"/>
                </a:cubicBezTo>
                <a:cubicBezTo>
                  <a:pt x="6228539" y="4611304"/>
                  <a:pt x="6218260" y="4609894"/>
                  <a:pt x="6208862" y="4609894"/>
                </a:cubicBezTo>
                <a:close/>
                <a:moveTo>
                  <a:pt x="2494427" y="4609894"/>
                </a:moveTo>
                <a:cubicBezTo>
                  <a:pt x="2473516" y="4609894"/>
                  <a:pt x="2455308" y="4613771"/>
                  <a:pt x="2439800" y="4621524"/>
                </a:cubicBezTo>
                <a:cubicBezTo>
                  <a:pt x="2424294" y="4629277"/>
                  <a:pt x="2411430" y="4639498"/>
                  <a:pt x="2401210" y="4652185"/>
                </a:cubicBezTo>
                <a:cubicBezTo>
                  <a:pt x="2390990" y="4664872"/>
                  <a:pt x="2383354" y="4678793"/>
                  <a:pt x="2378303" y="4693947"/>
                </a:cubicBezTo>
                <a:cubicBezTo>
                  <a:pt x="2373251" y="4709102"/>
                  <a:pt x="2370725" y="4724080"/>
                  <a:pt x="2370725" y="4738881"/>
                </a:cubicBezTo>
                <a:cubicBezTo>
                  <a:pt x="2370725" y="4754153"/>
                  <a:pt x="2372958" y="4769425"/>
                  <a:pt x="2377421" y="4784697"/>
                </a:cubicBezTo>
                <a:cubicBezTo>
                  <a:pt x="2381886" y="4799968"/>
                  <a:pt x="2388934" y="4813889"/>
                  <a:pt x="2398567" y="4826459"/>
                </a:cubicBezTo>
                <a:cubicBezTo>
                  <a:pt x="2408200" y="4839029"/>
                  <a:pt x="2420828" y="4849073"/>
                  <a:pt x="2436453" y="4856591"/>
                </a:cubicBezTo>
                <a:cubicBezTo>
                  <a:pt x="2452077" y="4864110"/>
                  <a:pt x="2471049" y="4867869"/>
                  <a:pt x="2493369" y="4867869"/>
                </a:cubicBezTo>
                <a:cubicBezTo>
                  <a:pt x="2514280" y="4867869"/>
                  <a:pt x="2532488" y="4863934"/>
                  <a:pt x="2547995" y="4856063"/>
                </a:cubicBezTo>
                <a:cubicBezTo>
                  <a:pt x="2563501" y="4848192"/>
                  <a:pt x="2576365" y="4837854"/>
                  <a:pt x="2586585" y="4825049"/>
                </a:cubicBezTo>
                <a:cubicBezTo>
                  <a:pt x="2596806" y="4812245"/>
                  <a:pt x="2604442" y="4798324"/>
                  <a:pt x="2609493" y="4783287"/>
                </a:cubicBezTo>
                <a:cubicBezTo>
                  <a:pt x="2614545" y="4768250"/>
                  <a:pt x="2617071" y="4753448"/>
                  <a:pt x="2617071" y="4738881"/>
                </a:cubicBezTo>
                <a:cubicBezTo>
                  <a:pt x="2617071" y="4724080"/>
                  <a:pt x="2614662" y="4709160"/>
                  <a:pt x="2609846" y="4694124"/>
                </a:cubicBezTo>
                <a:cubicBezTo>
                  <a:pt x="2605029" y="4679087"/>
                  <a:pt x="2597687" y="4665166"/>
                  <a:pt x="2587819" y="4652361"/>
                </a:cubicBezTo>
                <a:cubicBezTo>
                  <a:pt x="2577951" y="4639556"/>
                  <a:pt x="2565264" y="4629277"/>
                  <a:pt x="2549757" y="4621524"/>
                </a:cubicBezTo>
                <a:cubicBezTo>
                  <a:pt x="2534251" y="4613771"/>
                  <a:pt x="2515807" y="4609894"/>
                  <a:pt x="2494427" y="4609894"/>
                </a:cubicBezTo>
                <a:close/>
                <a:moveTo>
                  <a:pt x="8158305" y="4609189"/>
                </a:moveTo>
                <a:lnTo>
                  <a:pt x="8089583" y="4797736"/>
                </a:lnTo>
                <a:cubicBezTo>
                  <a:pt x="8086998" y="4804785"/>
                  <a:pt x="8084355" y="4811364"/>
                  <a:pt x="8081653" y="4817472"/>
                </a:cubicBezTo>
                <a:cubicBezTo>
                  <a:pt x="8078951" y="4823581"/>
                  <a:pt x="8075603" y="4828515"/>
                  <a:pt x="8071609" y="4832274"/>
                </a:cubicBezTo>
                <a:cubicBezTo>
                  <a:pt x="8067615" y="4836033"/>
                  <a:pt x="8062328" y="4837913"/>
                  <a:pt x="8055750" y="4837913"/>
                </a:cubicBezTo>
                <a:lnTo>
                  <a:pt x="8055750" y="4862230"/>
                </a:lnTo>
                <a:lnTo>
                  <a:pt x="8131168" y="4862230"/>
                </a:lnTo>
                <a:lnTo>
                  <a:pt x="8131168" y="4834036"/>
                </a:lnTo>
                <a:cubicBezTo>
                  <a:pt x="8128819" y="4834036"/>
                  <a:pt x="8125001" y="4834095"/>
                  <a:pt x="8119715" y="4834212"/>
                </a:cubicBezTo>
                <a:cubicBezTo>
                  <a:pt x="8114429" y="4834330"/>
                  <a:pt x="8109906" y="4834624"/>
                  <a:pt x="8106147" y="4835094"/>
                </a:cubicBezTo>
                <a:cubicBezTo>
                  <a:pt x="8108026" y="4831099"/>
                  <a:pt x="8110082" y="4826107"/>
                  <a:pt x="8112314" y="4820115"/>
                </a:cubicBezTo>
                <a:cubicBezTo>
                  <a:pt x="8114546" y="4814124"/>
                  <a:pt x="8116250" y="4809601"/>
                  <a:pt x="8117424" y="4806547"/>
                </a:cubicBezTo>
                <a:lnTo>
                  <a:pt x="8123063" y="4789983"/>
                </a:lnTo>
                <a:lnTo>
                  <a:pt x="8199539" y="4788573"/>
                </a:lnTo>
                <a:lnTo>
                  <a:pt x="8206588" y="4807957"/>
                </a:lnTo>
                <a:cubicBezTo>
                  <a:pt x="8209877" y="4816650"/>
                  <a:pt x="8210934" y="4823992"/>
                  <a:pt x="8209760" y="4829983"/>
                </a:cubicBezTo>
                <a:cubicBezTo>
                  <a:pt x="8208585" y="4835975"/>
                  <a:pt x="8203181" y="4838970"/>
                  <a:pt x="8193548" y="4838970"/>
                </a:cubicBezTo>
                <a:lnTo>
                  <a:pt x="8193548" y="4862230"/>
                </a:lnTo>
                <a:lnTo>
                  <a:pt x="8288350" y="4862230"/>
                </a:lnTo>
                <a:lnTo>
                  <a:pt x="8288350" y="4835094"/>
                </a:lnTo>
                <a:cubicBezTo>
                  <a:pt x="8286001" y="4835094"/>
                  <a:pt x="8283005" y="4835152"/>
                  <a:pt x="8279363" y="4835270"/>
                </a:cubicBezTo>
                <a:cubicBezTo>
                  <a:pt x="8275722" y="4835387"/>
                  <a:pt x="8271903" y="4835681"/>
                  <a:pt x="8267910" y="4836151"/>
                </a:cubicBezTo>
                <a:cubicBezTo>
                  <a:pt x="8267440" y="4830747"/>
                  <a:pt x="8266030" y="4824462"/>
                  <a:pt x="8263681" y="4817296"/>
                </a:cubicBezTo>
                <a:cubicBezTo>
                  <a:pt x="8261331" y="4810130"/>
                  <a:pt x="8259451" y="4804785"/>
                  <a:pt x="8258042" y="4801261"/>
                </a:cubicBezTo>
                <a:lnTo>
                  <a:pt x="8182975" y="4609189"/>
                </a:lnTo>
                <a:close/>
                <a:moveTo>
                  <a:pt x="7007404" y="2479525"/>
                </a:moveTo>
                <a:cubicBezTo>
                  <a:pt x="7071493" y="2479525"/>
                  <a:pt x="7103538" y="2532933"/>
                  <a:pt x="7103538" y="2639748"/>
                </a:cubicBezTo>
                <a:lnTo>
                  <a:pt x="7103538" y="3698451"/>
                </a:lnTo>
                <a:cubicBezTo>
                  <a:pt x="7103538" y="3825807"/>
                  <a:pt x="7070672" y="3889485"/>
                  <a:pt x="7004939" y="3889485"/>
                </a:cubicBezTo>
                <a:cubicBezTo>
                  <a:pt x="6967143" y="3889485"/>
                  <a:pt x="6940028" y="3874901"/>
                  <a:pt x="6923595" y="3845732"/>
                </a:cubicBezTo>
                <a:cubicBezTo>
                  <a:pt x="6907162" y="3816564"/>
                  <a:pt x="6898945" y="3768291"/>
                  <a:pt x="6898945" y="3700916"/>
                </a:cubicBezTo>
                <a:lnTo>
                  <a:pt x="6898945" y="2643445"/>
                </a:lnTo>
                <a:cubicBezTo>
                  <a:pt x="6898945" y="2534165"/>
                  <a:pt x="6935098" y="2479525"/>
                  <a:pt x="7007404" y="2479525"/>
                </a:cubicBezTo>
                <a:close/>
                <a:moveTo>
                  <a:pt x="9598274" y="2099920"/>
                </a:moveTo>
                <a:lnTo>
                  <a:pt x="9598274" y="4269090"/>
                </a:lnTo>
                <a:lnTo>
                  <a:pt x="10494289" y="4269090"/>
                </a:lnTo>
                <a:lnTo>
                  <a:pt x="10494289" y="3846349"/>
                </a:lnTo>
                <a:lnTo>
                  <a:pt x="10039502" y="3846349"/>
                </a:lnTo>
                <a:lnTo>
                  <a:pt x="10039502" y="3349658"/>
                </a:lnTo>
                <a:lnTo>
                  <a:pt x="10448687" y="3349658"/>
                </a:lnTo>
                <a:lnTo>
                  <a:pt x="10448687" y="2941706"/>
                </a:lnTo>
                <a:lnTo>
                  <a:pt x="10039502" y="2941706"/>
                </a:lnTo>
                <a:lnTo>
                  <a:pt x="10039502" y="2518965"/>
                </a:lnTo>
                <a:lnTo>
                  <a:pt x="10465941" y="2518965"/>
                </a:lnTo>
                <a:lnTo>
                  <a:pt x="10465941" y="2099920"/>
                </a:lnTo>
                <a:close/>
                <a:moveTo>
                  <a:pt x="7712324" y="2099920"/>
                </a:moveTo>
                <a:lnTo>
                  <a:pt x="7712324" y="4269090"/>
                </a:lnTo>
                <a:lnTo>
                  <a:pt x="8104253" y="4269090"/>
                </a:lnTo>
                <a:lnTo>
                  <a:pt x="8104253" y="2706302"/>
                </a:lnTo>
                <a:lnTo>
                  <a:pt x="8368005" y="4269090"/>
                </a:lnTo>
                <a:lnTo>
                  <a:pt x="8757469" y="4269090"/>
                </a:lnTo>
                <a:lnTo>
                  <a:pt x="9006430" y="2706302"/>
                </a:lnTo>
                <a:lnTo>
                  <a:pt x="9006430" y="4269090"/>
                </a:lnTo>
                <a:lnTo>
                  <a:pt x="9403290" y="4269090"/>
                </a:lnTo>
                <a:lnTo>
                  <a:pt x="9403290" y="2099920"/>
                </a:lnTo>
                <a:lnTo>
                  <a:pt x="8736516" y="2099920"/>
                </a:lnTo>
                <a:lnTo>
                  <a:pt x="8555342" y="3422374"/>
                </a:lnTo>
                <a:lnTo>
                  <a:pt x="8372935" y="2099920"/>
                </a:lnTo>
                <a:close/>
                <a:moveTo>
                  <a:pt x="4283324" y="2099920"/>
                </a:moveTo>
                <a:lnTo>
                  <a:pt x="4283324" y="4269090"/>
                </a:lnTo>
                <a:lnTo>
                  <a:pt x="5163317" y="4269090"/>
                </a:lnTo>
                <a:lnTo>
                  <a:pt x="5163317" y="3899345"/>
                </a:lnTo>
                <a:lnTo>
                  <a:pt x="4717158" y="3899345"/>
                </a:lnTo>
                <a:lnTo>
                  <a:pt x="4717158" y="2099920"/>
                </a:lnTo>
                <a:close/>
                <a:moveTo>
                  <a:pt x="3245100" y="2099920"/>
                </a:moveTo>
                <a:lnTo>
                  <a:pt x="3245100" y="4269090"/>
                </a:lnTo>
                <a:lnTo>
                  <a:pt x="4141114" y="4269090"/>
                </a:lnTo>
                <a:lnTo>
                  <a:pt x="4141114" y="3846349"/>
                </a:lnTo>
                <a:lnTo>
                  <a:pt x="3686328" y="3846349"/>
                </a:lnTo>
                <a:lnTo>
                  <a:pt x="3686328" y="3349658"/>
                </a:lnTo>
                <a:lnTo>
                  <a:pt x="4095513" y="3349658"/>
                </a:lnTo>
                <a:lnTo>
                  <a:pt x="4095513" y="2941706"/>
                </a:lnTo>
                <a:lnTo>
                  <a:pt x="3686328" y="2941706"/>
                </a:lnTo>
                <a:lnTo>
                  <a:pt x="3686328" y="2518965"/>
                </a:lnTo>
                <a:lnTo>
                  <a:pt x="4112767" y="2518965"/>
                </a:lnTo>
                <a:lnTo>
                  <a:pt x="4112767" y="2099920"/>
                </a:lnTo>
                <a:close/>
                <a:moveTo>
                  <a:pt x="1382018" y="2099920"/>
                </a:moveTo>
                <a:lnTo>
                  <a:pt x="1614957" y="4269090"/>
                </a:lnTo>
                <a:lnTo>
                  <a:pt x="2143692" y="4269090"/>
                </a:lnTo>
                <a:lnTo>
                  <a:pt x="2247221" y="3225177"/>
                </a:lnTo>
                <a:lnTo>
                  <a:pt x="2355679" y="4269090"/>
                </a:lnTo>
                <a:lnTo>
                  <a:pt x="2875787" y="4269090"/>
                </a:lnTo>
                <a:lnTo>
                  <a:pt x="3112424" y="2099920"/>
                </a:lnTo>
                <a:lnTo>
                  <a:pt x="2683520" y="2099920"/>
                </a:lnTo>
                <a:lnTo>
                  <a:pt x="2567666" y="3469209"/>
                </a:lnTo>
                <a:lnTo>
                  <a:pt x="2451813" y="2099920"/>
                </a:lnTo>
                <a:lnTo>
                  <a:pt x="2047558" y="2099920"/>
                </a:lnTo>
                <a:lnTo>
                  <a:pt x="1925543" y="3469209"/>
                </a:lnTo>
                <a:lnTo>
                  <a:pt x="1805992" y="2099920"/>
                </a:lnTo>
                <a:close/>
                <a:moveTo>
                  <a:pt x="7001242" y="2080201"/>
                </a:moveTo>
                <a:cubicBezTo>
                  <a:pt x="6826229" y="2080201"/>
                  <a:pt x="6693327" y="2128268"/>
                  <a:pt x="6602533" y="2224401"/>
                </a:cubicBezTo>
                <a:cubicBezTo>
                  <a:pt x="6511741" y="2320535"/>
                  <a:pt x="6466344" y="2461449"/>
                  <a:pt x="6466344" y="2647143"/>
                </a:cubicBezTo>
                <a:lnTo>
                  <a:pt x="6466344" y="3677498"/>
                </a:lnTo>
                <a:cubicBezTo>
                  <a:pt x="6466344" y="3875517"/>
                  <a:pt x="6512152" y="4026907"/>
                  <a:pt x="6603766" y="4131668"/>
                </a:cubicBezTo>
                <a:cubicBezTo>
                  <a:pt x="6695381" y="4236429"/>
                  <a:pt x="6827872" y="4288810"/>
                  <a:pt x="7001242" y="4288810"/>
                </a:cubicBezTo>
                <a:cubicBezTo>
                  <a:pt x="7174611" y="4288810"/>
                  <a:pt x="7307103" y="4236429"/>
                  <a:pt x="7398717" y="4131668"/>
                </a:cubicBezTo>
                <a:cubicBezTo>
                  <a:pt x="7490332" y="4026907"/>
                  <a:pt x="7536139" y="3875517"/>
                  <a:pt x="7536139" y="3677498"/>
                </a:cubicBezTo>
                <a:lnTo>
                  <a:pt x="7536139" y="2647143"/>
                </a:lnTo>
                <a:cubicBezTo>
                  <a:pt x="7536139" y="2461449"/>
                  <a:pt x="7490743" y="2320535"/>
                  <a:pt x="7399950" y="2224401"/>
                </a:cubicBezTo>
                <a:cubicBezTo>
                  <a:pt x="7309157" y="2128268"/>
                  <a:pt x="7176254" y="2080201"/>
                  <a:pt x="7001242" y="2080201"/>
                </a:cubicBezTo>
                <a:close/>
                <a:moveTo>
                  <a:pt x="5798628" y="2080201"/>
                </a:moveTo>
                <a:cubicBezTo>
                  <a:pt x="5610468" y="2080201"/>
                  <a:pt x="5474690" y="2136074"/>
                  <a:pt x="5391291" y="2247818"/>
                </a:cubicBezTo>
                <a:cubicBezTo>
                  <a:pt x="5307894" y="2359563"/>
                  <a:pt x="5266194" y="2520608"/>
                  <a:pt x="5266194" y="2730952"/>
                </a:cubicBezTo>
                <a:lnTo>
                  <a:pt x="5266194" y="3731728"/>
                </a:lnTo>
                <a:cubicBezTo>
                  <a:pt x="5266194" y="3907562"/>
                  <a:pt x="5314056" y="4044367"/>
                  <a:pt x="5409779" y="4142144"/>
                </a:cubicBezTo>
                <a:cubicBezTo>
                  <a:pt x="5505502" y="4239921"/>
                  <a:pt x="5631831" y="4288810"/>
                  <a:pt x="5788767" y="4288810"/>
                </a:cubicBezTo>
                <a:cubicBezTo>
                  <a:pt x="5961315" y="4288810"/>
                  <a:pt x="6095656" y="4245878"/>
                  <a:pt x="6191789" y="4160015"/>
                </a:cubicBezTo>
                <a:cubicBezTo>
                  <a:pt x="6287922" y="4074152"/>
                  <a:pt x="6335989" y="3935909"/>
                  <a:pt x="6335989" y="3745285"/>
                </a:cubicBezTo>
                <a:lnTo>
                  <a:pt x="6335989" y="3334869"/>
                </a:lnTo>
                <a:lnTo>
                  <a:pt x="5899691" y="3334869"/>
                </a:lnTo>
                <a:lnTo>
                  <a:pt x="5899691" y="3725565"/>
                </a:lnTo>
                <a:cubicBezTo>
                  <a:pt x="5899691" y="3774043"/>
                  <a:pt x="5892090" y="3813482"/>
                  <a:pt x="5876889" y="3843884"/>
                </a:cubicBezTo>
                <a:cubicBezTo>
                  <a:pt x="5861690" y="3874285"/>
                  <a:pt x="5835602" y="3889485"/>
                  <a:pt x="5798628" y="3889485"/>
                </a:cubicBezTo>
                <a:cubicBezTo>
                  <a:pt x="5765762" y="3889485"/>
                  <a:pt x="5740495" y="3877161"/>
                  <a:pt x="5722829" y="3852511"/>
                </a:cubicBezTo>
                <a:cubicBezTo>
                  <a:pt x="5705164" y="3827861"/>
                  <a:pt x="5696331" y="3785546"/>
                  <a:pt x="5696331" y="3725565"/>
                </a:cubicBezTo>
                <a:lnTo>
                  <a:pt x="5696331" y="2639748"/>
                </a:lnTo>
                <a:cubicBezTo>
                  <a:pt x="5696331" y="2591271"/>
                  <a:pt x="5703315" y="2552447"/>
                  <a:pt x="5717283" y="2523278"/>
                </a:cubicBezTo>
                <a:cubicBezTo>
                  <a:pt x="5731251" y="2494110"/>
                  <a:pt x="5758366" y="2479525"/>
                  <a:pt x="5798628" y="2479525"/>
                </a:cubicBezTo>
                <a:cubicBezTo>
                  <a:pt x="5833136" y="2479525"/>
                  <a:pt x="5858608" y="2490823"/>
                  <a:pt x="5875041" y="2513418"/>
                </a:cubicBezTo>
                <a:cubicBezTo>
                  <a:pt x="5891474" y="2536014"/>
                  <a:pt x="5899691" y="2579767"/>
                  <a:pt x="5899691" y="2644678"/>
                </a:cubicBezTo>
                <a:lnTo>
                  <a:pt x="5899691" y="2965123"/>
                </a:lnTo>
                <a:lnTo>
                  <a:pt x="6331059" y="2965123"/>
                </a:lnTo>
                <a:lnTo>
                  <a:pt x="6331059" y="2590448"/>
                </a:lnTo>
                <a:cubicBezTo>
                  <a:pt x="6331059" y="2476238"/>
                  <a:pt x="6308052" y="2381543"/>
                  <a:pt x="6262040" y="2306361"/>
                </a:cubicBezTo>
                <a:cubicBezTo>
                  <a:pt x="6216028" y="2231180"/>
                  <a:pt x="6152965" y="2174691"/>
                  <a:pt x="6072854" y="2136895"/>
                </a:cubicBezTo>
                <a:cubicBezTo>
                  <a:pt x="5992743" y="2099099"/>
                  <a:pt x="5901334" y="2080201"/>
                  <a:pt x="5798628" y="2080201"/>
                </a:cubicBezTo>
                <a:close/>
                <a:moveTo>
                  <a:pt x="0" y="0"/>
                </a:moveTo>
                <a:lnTo>
                  <a:pt x="12192000" y="0"/>
                </a:lnTo>
                <a:lnTo>
                  <a:pt x="12192000" y="6858000"/>
                </a:lnTo>
                <a:lnTo>
                  <a:pt x="0" y="6858000"/>
                </a:lnTo>
                <a:close/>
              </a:path>
            </a:pathLst>
          </a:custGeom>
          <a:gradFill flip="none" rotWithShape="1">
            <a:gsLst>
              <a:gs pos="12000">
                <a:schemeClr val="tx1">
                  <a:lumMod val="75000"/>
                  <a:lumOff val="25000"/>
                  <a:tint val="66000"/>
                  <a:satMod val="160000"/>
                </a:schemeClr>
              </a:gs>
              <a:gs pos="63000">
                <a:schemeClr val="tx1">
                  <a:lumMod val="75000"/>
                  <a:lumOff val="25000"/>
                  <a:tint val="44500"/>
                  <a:satMod val="160000"/>
                </a:schemeClr>
              </a:gs>
              <a:gs pos="100000">
                <a:schemeClr val="tx1">
                  <a:lumMod val="75000"/>
                  <a:lumOff val="25000"/>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8">
            <a:extLst>
              <a:ext uri="{FF2B5EF4-FFF2-40B4-BE49-F238E27FC236}">
                <a16:creationId xmlns:a16="http://schemas.microsoft.com/office/drawing/2014/main" id="{509E5F95-E232-EB24-A4D2-1ED72390FF7B}"/>
              </a:ext>
            </a:extLst>
          </p:cNvPr>
          <p:cNvSpPr/>
          <p:nvPr/>
        </p:nvSpPr>
        <p:spPr>
          <a:xfrm>
            <a:off x="12258173" y="1629000"/>
            <a:ext cx="180000" cy="360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333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4" name="Rectangle 922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F8AC27-8440-A240-CD0F-8CD7BF07AE82}"/>
              </a:ext>
            </a:extLst>
          </p:cNvPr>
          <p:cNvSpPr txBox="1"/>
          <p:nvPr/>
        </p:nvSpPr>
        <p:spPr>
          <a:xfrm>
            <a:off x="5596501" y="489508"/>
            <a:ext cx="5754896" cy="16675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a:solidFill>
                  <a:schemeClr val="tx1"/>
                </a:solidFill>
                <a:latin typeface="+mj-lt"/>
                <a:ea typeface="+mj-ea"/>
                <a:cs typeface="+mj-cs"/>
              </a:rPr>
              <a:t>Problem Statement</a:t>
            </a:r>
          </a:p>
        </p:txBody>
      </p:sp>
      <p:pic>
        <p:nvPicPr>
          <p:cNvPr id="9219" name="Picture 3" descr="Error message window screen, computer warning 13467363 Vector Art at  Vecteezy">
            <a:extLst>
              <a:ext uri="{FF2B5EF4-FFF2-40B4-BE49-F238E27FC236}">
                <a16:creationId xmlns:a16="http://schemas.microsoft.com/office/drawing/2014/main" id="{9F56B8C2-AD7E-7886-F8F4-F20AC3B82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5" t="18938" r="9076" b="15230"/>
          <a:stretch/>
        </p:blipFill>
        <p:spPr bwMode="auto">
          <a:xfrm>
            <a:off x="1068130" y="2338134"/>
            <a:ext cx="3876165" cy="1750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24C454-E386-1755-BEAB-DC0E3B29E880}"/>
              </a:ext>
            </a:extLst>
          </p:cNvPr>
          <p:cNvSpPr txBox="1"/>
          <p:nvPr/>
        </p:nvSpPr>
        <p:spPr>
          <a:xfrm>
            <a:off x="5596502" y="2405894"/>
            <a:ext cx="5754896" cy="31974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High-memory workloads cause performance bottlenecks.</a:t>
            </a:r>
          </a:p>
          <a:p>
            <a:pPr indent="-228600">
              <a:lnSpc>
                <a:spcPct val="90000"/>
              </a:lnSpc>
              <a:spcAft>
                <a:spcPts val="600"/>
              </a:spcAft>
              <a:buFont typeface="Arial" panose="020B0604020202020204" pitchFamily="34" charset="0"/>
              <a:buChar char="•"/>
            </a:pPr>
            <a:r>
              <a:rPr lang="en-US" sz="2000" dirty="0"/>
              <a:t>Issues like page faults, memory thrashing, and inefficient allocation.</a:t>
            </a:r>
          </a:p>
          <a:p>
            <a:pPr indent="-228600">
              <a:lnSpc>
                <a:spcPct val="90000"/>
              </a:lnSpc>
              <a:spcAft>
                <a:spcPts val="600"/>
              </a:spcAft>
              <a:buFont typeface="Arial" panose="020B0604020202020204" pitchFamily="34" charset="0"/>
              <a:buChar char="•"/>
            </a:pPr>
            <a:r>
              <a:rPr lang="en-US" sz="2000" dirty="0"/>
              <a:t>Need for optimized memory management techniques.</a:t>
            </a:r>
          </a:p>
          <a:p>
            <a:pPr indent="-228600">
              <a:lnSpc>
                <a:spcPct val="90000"/>
              </a:lnSpc>
              <a:spcAft>
                <a:spcPts val="600"/>
              </a:spcAft>
              <a:buFont typeface="Arial" panose="020B0604020202020204" pitchFamily="34" charset="0"/>
              <a:buChar char="•"/>
            </a:pPr>
            <a:r>
              <a:rPr lang="en-US" sz="2000" dirty="0"/>
              <a:t>Goal: Improve system performance using advanced techniques.</a:t>
            </a:r>
          </a:p>
        </p:txBody>
      </p:sp>
      <p:sp>
        <p:nvSpPr>
          <p:cNvPr id="9226" name="Rectangle 9225">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8" name="Rectangle 922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610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731C91C-56B8-693C-2F8E-C679D41AC295}"/>
              </a:ext>
            </a:extLst>
          </p:cNvPr>
          <p:cNvSpPr txBox="1"/>
          <p:nvPr/>
        </p:nvSpPr>
        <p:spPr>
          <a:xfrm>
            <a:off x="163286" y="616081"/>
            <a:ext cx="6264728" cy="1384995"/>
          </a:xfrm>
          <a:prstGeom prst="rect">
            <a:avLst/>
          </a:prstGeom>
          <a:noFill/>
        </p:spPr>
        <p:txBody>
          <a:bodyPr wrap="square">
            <a:spAutoFit/>
          </a:bodyPr>
          <a:lstStyle/>
          <a:p>
            <a:pPr algn="l"/>
            <a:r>
              <a:rPr lang="en-US" sz="2800" b="1" i="0" dirty="0">
                <a:solidFill>
                  <a:srgbClr val="404040"/>
                </a:solidFill>
                <a:effectLst/>
                <a:latin typeface="Inter"/>
              </a:rPr>
              <a:t>Introduction: Virtual Memory Optimization for High-Performance Systems</a:t>
            </a:r>
          </a:p>
        </p:txBody>
      </p:sp>
      <p:pic>
        <p:nvPicPr>
          <p:cNvPr id="4" name="Picture 3">
            <a:extLst>
              <a:ext uri="{FF2B5EF4-FFF2-40B4-BE49-F238E27FC236}">
                <a16:creationId xmlns:a16="http://schemas.microsoft.com/office/drawing/2014/main" id="{4AC8BA8B-D84B-6A39-9BAD-EA5856542BEE}"/>
              </a:ext>
            </a:extLst>
          </p:cNvPr>
          <p:cNvPicPr>
            <a:picLocks noChangeAspect="1"/>
          </p:cNvPicPr>
          <p:nvPr/>
        </p:nvPicPr>
        <p:blipFill>
          <a:blip r:embed="rId3"/>
          <a:srcRect l="20317" r="16349"/>
          <a:stretch/>
        </p:blipFill>
        <p:spPr>
          <a:xfrm>
            <a:off x="8522446" y="0"/>
            <a:ext cx="7600951" cy="6858000"/>
          </a:xfrm>
          <a:prstGeom prst="rect">
            <a:avLst/>
          </a:prstGeom>
        </p:spPr>
      </p:pic>
      <p:sp>
        <p:nvSpPr>
          <p:cNvPr id="8" name="TextBox 7">
            <a:extLst>
              <a:ext uri="{FF2B5EF4-FFF2-40B4-BE49-F238E27FC236}">
                <a16:creationId xmlns:a16="http://schemas.microsoft.com/office/drawing/2014/main" id="{75F99E6E-2F9A-9784-4EF9-9A32BDA9AF2B}"/>
              </a:ext>
            </a:extLst>
          </p:cNvPr>
          <p:cNvSpPr txBox="1"/>
          <p:nvPr/>
        </p:nvSpPr>
        <p:spPr>
          <a:xfrm>
            <a:off x="149431" y="2285999"/>
            <a:ext cx="8223584" cy="4047262"/>
          </a:xfrm>
          <a:prstGeom prst="rect">
            <a:avLst/>
          </a:prstGeom>
          <a:noFill/>
        </p:spPr>
        <p:txBody>
          <a:bodyPr wrap="square">
            <a:spAutoFit/>
          </a:bodyPr>
          <a:lstStyle/>
          <a:p>
            <a:pPr algn="l"/>
            <a:r>
              <a:rPr lang="en-US" b="0" i="0" dirty="0">
                <a:solidFill>
                  <a:srgbClr val="404040"/>
                </a:solidFill>
                <a:effectLst/>
                <a:latin typeface="Inter"/>
              </a:rPr>
              <a:t>Virtual memory is a critical component of modern computing, enabling systems to efficiently manage limited physical memory by utilizing disk storage. However, </a:t>
            </a:r>
            <a:r>
              <a:rPr lang="en-US" b="1" i="0" dirty="0">
                <a:solidFill>
                  <a:srgbClr val="404040"/>
                </a:solidFill>
                <a:effectLst/>
                <a:latin typeface="Inter"/>
              </a:rPr>
              <a:t>high memory usage scenarios</a:t>
            </a:r>
            <a:r>
              <a:rPr lang="en-US" b="0" i="0" dirty="0">
                <a:solidFill>
                  <a:srgbClr val="404040"/>
                </a:solidFill>
                <a:effectLst/>
                <a:latin typeface="Inter"/>
              </a:rPr>
              <a:t> often lead to performance bottlenecks, such as increased page faults, memory thrashing, and inefficient resource utilization.</a:t>
            </a:r>
          </a:p>
          <a:p>
            <a:pPr algn="l"/>
            <a:r>
              <a:rPr lang="en-US" b="0" i="0" dirty="0">
                <a:solidFill>
                  <a:srgbClr val="404040"/>
                </a:solidFill>
                <a:effectLst/>
                <a:latin typeface="Inter"/>
              </a:rPr>
              <a:t>This project focuses on </a:t>
            </a:r>
            <a:r>
              <a:rPr lang="en-US" b="1" i="0" dirty="0">
                <a:solidFill>
                  <a:srgbClr val="404040"/>
                </a:solidFill>
                <a:effectLst/>
                <a:latin typeface="Inter"/>
              </a:rPr>
              <a:t>optimizing virtual memory management techniques</a:t>
            </a:r>
            <a:r>
              <a:rPr lang="en-US" b="0" i="0" dirty="0">
                <a:solidFill>
                  <a:srgbClr val="404040"/>
                </a:solidFill>
                <a:effectLst/>
                <a:latin typeface="Inter"/>
              </a:rPr>
              <a:t> to enhance system performance under high memory demands. By leveraging advanced </a:t>
            </a:r>
            <a:r>
              <a:rPr lang="en-US" b="1" i="0" dirty="0">
                <a:solidFill>
                  <a:srgbClr val="404040"/>
                </a:solidFill>
                <a:effectLst/>
                <a:latin typeface="Inter"/>
              </a:rPr>
              <a:t>page replacement algorithms (e.g., LRU, FIFO)</a:t>
            </a:r>
            <a:r>
              <a:rPr lang="en-US" b="0" i="0" dirty="0">
                <a:solidFill>
                  <a:srgbClr val="404040"/>
                </a:solidFill>
                <a:effectLst/>
                <a:latin typeface="Inter"/>
              </a:rPr>
              <a:t>, </a:t>
            </a:r>
            <a:r>
              <a:rPr lang="en-US" b="1" i="0" dirty="0">
                <a:solidFill>
                  <a:srgbClr val="404040"/>
                </a:solidFill>
                <a:effectLst/>
                <a:latin typeface="Inter"/>
              </a:rPr>
              <a:t>demand paging</a:t>
            </a:r>
            <a:r>
              <a:rPr lang="en-US" b="0" i="0" dirty="0">
                <a:solidFill>
                  <a:srgbClr val="404040"/>
                </a:solidFill>
                <a:effectLst/>
                <a:latin typeface="Inter"/>
              </a:rPr>
              <a:t>, and </a:t>
            </a:r>
            <a:r>
              <a:rPr lang="en-US" b="1" i="0" dirty="0">
                <a:solidFill>
                  <a:srgbClr val="404040"/>
                </a:solidFill>
                <a:effectLst/>
                <a:latin typeface="Inter"/>
              </a:rPr>
              <a:t>prefetching strategies</a:t>
            </a:r>
            <a:r>
              <a:rPr lang="en-US" b="0" i="0" dirty="0">
                <a:solidFill>
                  <a:srgbClr val="404040"/>
                </a:solidFill>
                <a:effectLst/>
                <a:latin typeface="Inter"/>
              </a:rPr>
              <a:t>, we aim to:</a:t>
            </a:r>
          </a:p>
          <a:p>
            <a:pPr algn="l">
              <a:buFont typeface="Arial" panose="020B0604020202020204" pitchFamily="34" charset="0"/>
              <a:buChar char="•"/>
            </a:pPr>
            <a:r>
              <a:rPr lang="en-US" b="1" i="0" dirty="0">
                <a:solidFill>
                  <a:srgbClr val="404040"/>
                </a:solidFill>
                <a:effectLst/>
                <a:latin typeface="Inter"/>
              </a:rPr>
              <a:t>Reduce page fault rates</a:t>
            </a:r>
            <a:r>
              <a:rPr lang="en-US" b="0" i="0" dirty="0">
                <a:solidFill>
                  <a:srgbClr val="404040"/>
                </a:solidFill>
                <a:effectLst/>
                <a:latin typeface="Inter"/>
              </a:rPr>
              <a:t>,</a:t>
            </a:r>
          </a:p>
          <a:p>
            <a:pPr algn="l">
              <a:spcBef>
                <a:spcPts val="300"/>
              </a:spcBef>
              <a:buFont typeface="Arial" panose="020B0604020202020204" pitchFamily="34" charset="0"/>
              <a:buChar char="•"/>
            </a:pPr>
            <a:r>
              <a:rPr lang="en-US" b="1" i="0" dirty="0">
                <a:solidFill>
                  <a:srgbClr val="404040"/>
                </a:solidFill>
                <a:effectLst/>
                <a:latin typeface="Inter"/>
              </a:rPr>
              <a:t>Improve memory utilization efficiency</a:t>
            </a:r>
            <a:r>
              <a:rPr lang="en-US" b="0" i="0" dirty="0">
                <a:solidFill>
                  <a:srgbClr val="404040"/>
                </a:solidFill>
                <a:effectLst/>
                <a:latin typeface="Inter"/>
              </a:rPr>
              <a:t>, and</a:t>
            </a:r>
          </a:p>
          <a:p>
            <a:pPr algn="l">
              <a:spcBef>
                <a:spcPts val="300"/>
              </a:spcBef>
              <a:buFont typeface="Arial" panose="020B0604020202020204" pitchFamily="34" charset="0"/>
              <a:buChar char="•"/>
            </a:pPr>
            <a:r>
              <a:rPr lang="en-US" b="1" i="0" dirty="0">
                <a:solidFill>
                  <a:srgbClr val="404040"/>
                </a:solidFill>
                <a:effectLst/>
                <a:latin typeface="Inter"/>
              </a:rPr>
              <a:t>Minimize execution time</a:t>
            </a:r>
            <a:r>
              <a:rPr lang="en-US" b="0" i="0" dirty="0">
                <a:solidFill>
                  <a:srgbClr val="404040"/>
                </a:solidFill>
                <a:effectLst/>
                <a:latin typeface="Inter"/>
              </a:rPr>
              <a:t>.</a:t>
            </a:r>
          </a:p>
          <a:p>
            <a:pPr algn="l"/>
            <a:r>
              <a:rPr lang="en-US" b="0" i="0" dirty="0">
                <a:solidFill>
                  <a:srgbClr val="404040"/>
                </a:solidFill>
                <a:effectLst/>
                <a:latin typeface="Inter"/>
              </a:rPr>
              <a:t>Through simulated workloads and varied memory configurations (4 GB, 8 GB, 16 GB), we will evaluate and refine these techniques to deliver actionable insights for high-performance systems.</a:t>
            </a:r>
          </a:p>
        </p:txBody>
      </p:sp>
    </p:spTree>
    <p:extLst>
      <p:ext uri="{BB962C8B-B14F-4D97-AF65-F5344CB8AC3E}">
        <p14:creationId xmlns:p14="http://schemas.microsoft.com/office/powerpoint/2010/main" val="245808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3" name="Rectangle 207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5" name="Oval 207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787F7D-BF0B-AAAD-B2E2-BE77861B6757}"/>
              </a:ext>
            </a:extLst>
          </p:cNvPr>
          <p:cNvPicPr>
            <a:picLocks noChangeAspect="1"/>
          </p:cNvPicPr>
          <p:nvPr/>
        </p:nvPicPr>
        <p:blipFill>
          <a:blip r:embed="rId2"/>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7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074"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5D39BBD0-0E6D-313E-5E5E-9007CCB9EA4B}"/>
              </a:ext>
            </a:extLst>
          </p:cNvPr>
          <p:cNvSpPr txBox="1"/>
          <p:nvPr/>
        </p:nvSpPr>
        <p:spPr>
          <a:xfrm>
            <a:off x="6657715" y="875194"/>
            <a:ext cx="4745994" cy="5514176"/>
          </a:xfrm>
          <a:prstGeom prst="rect">
            <a:avLst/>
          </a:prstGeom>
        </p:spPr>
        <p:txBody>
          <a:bodyPr vert="horz" lIns="91440" tIns="45720" rIns="91440" bIns="45720" rtlCol="0" anchor="t">
            <a:normAutofit/>
          </a:bodyPr>
          <a:lstStyle/>
          <a:p>
            <a:pPr>
              <a:lnSpc>
                <a:spcPct val="90000"/>
              </a:lnSpc>
              <a:spcAft>
                <a:spcPts val="600"/>
              </a:spcAft>
            </a:pPr>
            <a:r>
              <a:rPr lang="en-US" sz="2000" b="1" i="0" dirty="0">
                <a:solidFill>
                  <a:schemeClr val="tx1">
                    <a:alpha val="80000"/>
                  </a:schemeClr>
                </a:solidFill>
                <a:effectLst/>
                <a:latin typeface="Inter"/>
              </a:rPr>
              <a:t>Virtual Memory Basics</a:t>
            </a:r>
          </a:p>
          <a:p>
            <a:pPr marL="342900" indent="-342900">
              <a:lnSpc>
                <a:spcPct val="90000"/>
              </a:lnSpc>
              <a:spcBef>
                <a:spcPts val="300"/>
              </a:spcBef>
              <a:spcAft>
                <a:spcPts val="300"/>
              </a:spcAft>
              <a:buFont typeface="+mj-lt"/>
              <a:buAutoNum type="arabicPeriod"/>
            </a:pPr>
            <a:r>
              <a:rPr lang="en-US" b="1" i="0" dirty="0">
                <a:solidFill>
                  <a:schemeClr val="tx1">
                    <a:alpha val="80000"/>
                  </a:schemeClr>
                </a:solidFill>
                <a:effectLst/>
                <a:latin typeface="Inter"/>
              </a:rPr>
              <a:t>What is Virtual Memory?</a:t>
            </a:r>
            <a:endParaRPr lang="en-US" b="0" i="0" dirty="0">
              <a:solidFill>
                <a:schemeClr val="tx1">
                  <a:alpha val="80000"/>
                </a:schemeClr>
              </a:solidFill>
              <a:effectLst/>
              <a:latin typeface="Inter"/>
            </a:endParaRPr>
          </a:p>
          <a:p>
            <a:pPr marL="800100" lvl="1" indent="-285750">
              <a:lnSpc>
                <a:spcPct val="90000"/>
              </a:lnSpc>
              <a:spcBef>
                <a:spcPts val="300"/>
              </a:spcBef>
              <a:buFont typeface="Arial" panose="020B0604020202020204" pitchFamily="34" charset="0"/>
              <a:buChar char="•"/>
            </a:pPr>
            <a:r>
              <a:rPr lang="en-US" b="0" i="0" dirty="0">
                <a:solidFill>
                  <a:schemeClr val="tx1">
                    <a:alpha val="80000"/>
                  </a:schemeClr>
                </a:solidFill>
                <a:effectLst/>
                <a:latin typeface="Inter"/>
              </a:rPr>
              <a:t>A memory management technique that uses both RAM and disk storage to simulate larger memory space.</a:t>
            </a:r>
          </a:p>
          <a:p>
            <a:pPr marL="342900" indent="-342900">
              <a:lnSpc>
                <a:spcPct val="90000"/>
              </a:lnSpc>
              <a:spcBef>
                <a:spcPts val="300"/>
              </a:spcBef>
              <a:spcAft>
                <a:spcPts val="300"/>
              </a:spcAft>
              <a:buFont typeface="+mj-lt"/>
              <a:buAutoNum type="arabicPeriod"/>
            </a:pPr>
            <a:r>
              <a:rPr lang="en-US" b="1" i="0" dirty="0">
                <a:solidFill>
                  <a:schemeClr val="tx1">
                    <a:alpha val="80000"/>
                  </a:schemeClr>
                </a:solidFill>
                <a:effectLst/>
                <a:latin typeface="Inter"/>
              </a:rPr>
              <a:t>Key Concepts:</a:t>
            </a:r>
            <a:endParaRPr lang="en-US" b="0" i="0" dirty="0">
              <a:solidFill>
                <a:schemeClr val="tx1">
                  <a:alpha val="80000"/>
                </a:schemeClr>
              </a:solidFill>
              <a:effectLst/>
              <a:latin typeface="Inter"/>
            </a:endParaRPr>
          </a:p>
          <a:p>
            <a:pPr marL="800100" lvl="1" indent="-285750">
              <a:lnSpc>
                <a:spcPct val="90000"/>
              </a:lnSpc>
              <a:spcBef>
                <a:spcPts val="300"/>
              </a:spcBef>
              <a:buFont typeface="Arial" panose="020B0604020202020204" pitchFamily="34" charset="0"/>
              <a:buChar char="•"/>
            </a:pPr>
            <a:r>
              <a:rPr lang="en-US" b="1" i="0" dirty="0">
                <a:solidFill>
                  <a:schemeClr val="tx1">
                    <a:alpha val="80000"/>
                  </a:schemeClr>
                </a:solidFill>
                <a:effectLst/>
                <a:latin typeface="Inter"/>
              </a:rPr>
              <a:t>Paging:</a:t>
            </a:r>
            <a:r>
              <a:rPr lang="en-US" b="0" i="0" dirty="0">
                <a:solidFill>
                  <a:schemeClr val="tx1">
                    <a:alpha val="80000"/>
                  </a:schemeClr>
                </a:solidFill>
                <a:effectLst/>
                <a:latin typeface="Inter"/>
              </a:rPr>
              <a:t> Dividing memory into fixed-size blocks (pages).</a:t>
            </a:r>
          </a:p>
          <a:p>
            <a:pPr marL="800100" lvl="1" indent="-285750">
              <a:lnSpc>
                <a:spcPct val="90000"/>
              </a:lnSpc>
              <a:spcBef>
                <a:spcPts val="300"/>
              </a:spcBef>
              <a:buFont typeface="Arial" panose="020B0604020202020204" pitchFamily="34" charset="0"/>
              <a:buChar char="•"/>
            </a:pPr>
            <a:r>
              <a:rPr lang="en-US" b="1" i="0" dirty="0">
                <a:solidFill>
                  <a:schemeClr val="tx1">
                    <a:alpha val="80000"/>
                  </a:schemeClr>
                </a:solidFill>
                <a:effectLst/>
                <a:latin typeface="Inter"/>
              </a:rPr>
              <a:t>Page Tables:</a:t>
            </a:r>
            <a:r>
              <a:rPr lang="en-US" b="0" i="0" dirty="0">
                <a:solidFill>
                  <a:schemeClr val="tx1">
                    <a:alpha val="80000"/>
                  </a:schemeClr>
                </a:solidFill>
                <a:effectLst/>
                <a:latin typeface="Inter"/>
              </a:rPr>
              <a:t> Mapping virtual addresses to physical addresses.</a:t>
            </a:r>
          </a:p>
          <a:p>
            <a:pPr marL="800100" lvl="1" indent="-285750">
              <a:lnSpc>
                <a:spcPct val="90000"/>
              </a:lnSpc>
              <a:spcBef>
                <a:spcPts val="300"/>
              </a:spcBef>
              <a:buFont typeface="Arial" panose="020B0604020202020204" pitchFamily="34" charset="0"/>
              <a:buChar char="•"/>
            </a:pPr>
            <a:r>
              <a:rPr lang="en-US" b="1" i="0" dirty="0">
                <a:solidFill>
                  <a:schemeClr val="tx1">
                    <a:alpha val="80000"/>
                  </a:schemeClr>
                </a:solidFill>
                <a:effectLst/>
                <a:latin typeface="Inter"/>
              </a:rPr>
              <a:t>Swapping:</a:t>
            </a:r>
            <a:r>
              <a:rPr lang="en-US" b="0" i="0" dirty="0">
                <a:solidFill>
                  <a:schemeClr val="tx1">
                    <a:alpha val="80000"/>
                  </a:schemeClr>
                </a:solidFill>
                <a:effectLst/>
                <a:latin typeface="Inter"/>
              </a:rPr>
              <a:t> Moving pages between RAM and disk.</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p:txBody>
      </p:sp>
      <p:sp>
        <p:nvSpPr>
          <p:cNvPr id="207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7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086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E352753-6B2F-5E4A-1C61-7806A4B87101}"/>
              </a:ext>
            </a:extLst>
          </p:cNvPr>
          <p:cNvPicPr>
            <a:picLocks noChangeAspect="1"/>
          </p:cNvPicPr>
          <p:nvPr/>
        </p:nvPicPr>
        <p:blipFill>
          <a:blip r:embed="rId2"/>
          <a:srcRect l="7287" t="5863" r="7495"/>
          <a:stretch/>
        </p:blipFill>
        <p:spPr>
          <a:xfrm>
            <a:off x="901278" y="859536"/>
            <a:ext cx="4652010" cy="5138928"/>
          </a:xfrm>
          <a:prstGeom prst="rect">
            <a:avLst/>
          </a:prstGeom>
        </p:spPr>
      </p:pic>
      <p:sp>
        <p:nvSpPr>
          <p:cNvPr id="308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084F94-269C-58F0-EA99-7F2D8087FB66}"/>
              </a:ext>
            </a:extLst>
          </p:cNvPr>
          <p:cNvSpPr txBox="1"/>
          <p:nvPr/>
        </p:nvSpPr>
        <p:spPr>
          <a:xfrm>
            <a:off x="6739128" y="2664886"/>
            <a:ext cx="4818888" cy="3550789"/>
          </a:xfrm>
          <a:prstGeom prst="rect">
            <a:avLst/>
          </a:prstGeom>
        </p:spPr>
        <p:txBody>
          <a:bodyPr vert="horz" lIns="91440" tIns="45720" rIns="91440" bIns="45720" rtlCol="0" anchor="t">
            <a:normAutofit/>
          </a:bodyPr>
          <a:lstStyle/>
          <a:p>
            <a:pPr>
              <a:lnSpc>
                <a:spcPct val="90000"/>
              </a:lnSpc>
            </a:pPr>
            <a:r>
              <a:rPr lang="en-US" sz="2000" b="1" i="0" dirty="0">
                <a:effectLst/>
                <a:latin typeface="Inter"/>
              </a:rPr>
              <a:t>Challenges in High Memory Usage</a:t>
            </a:r>
            <a:br>
              <a:rPr lang="en-US" sz="1900" b="1" i="0" dirty="0">
                <a:effectLst/>
                <a:latin typeface="Inter"/>
              </a:rPr>
            </a:br>
            <a:endParaRPr lang="en-US" sz="1900" b="1" i="0" dirty="0">
              <a:effectLst/>
              <a:latin typeface="Inter"/>
            </a:endParaRPr>
          </a:p>
          <a:p>
            <a:pPr>
              <a:lnSpc>
                <a:spcPct val="90000"/>
              </a:lnSpc>
            </a:pPr>
            <a:r>
              <a:rPr lang="en-US" sz="1900" b="1" i="0" dirty="0">
                <a:effectLst/>
                <a:latin typeface="Inter"/>
              </a:rPr>
              <a:t>Page Faults:</a:t>
            </a:r>
            <a:r>
              <a:rPr lang="en-US" sz="1900" b="0" i="0" dirty="0">
                <a:effectLst/>
                <a:latin typeface="Inter"/>
              </a:rPr>
              <a:t> Occur when a required page is not in RAM, causing delays as it is fetched from disk.</a:t>
            </a:r>
          </a:p>
          <a:p>
            <a:pPr>
              <a:lnSpc>
                <a:spcPct val="90000"/>
              </a:lnSpc>
              <a:spcBef>
                <a:spcPts val="300"/>
              </a:spcBef>
            </a:pPr>
            <a:endParaRPr lang="en-US" sz="1900" b="1" i="0" dirty="0">
              <a:effectLst/>
              <a:latin typeface="Inter"/>
            </a:endParaRPr>
          </a:p>
          <a:p>
            <a:pPr>
              <a:lnSpc>
                <a:spcPct val="90000"/>
              </a:lnSpc>
              <a:spcBef>
                <a:spcPts val="300"/>
              </a:spcBef>
            </a:pPr>
            <a:r>
              <a:rPr lang="en-US" sz="1900" b="1" i="0" dirty="0">
                <a:effectLst/>
                <a:latin typeface="Inter"/>
              </a:rPr>
              <a:t>Memory Thrashing:</a:t>
            </a:r>
            <a:r>
              <a:rPr lang="en-US" sz="1900" b="0" i="0" dirty="0">
                <a:effectLst/>
                <a:latin typeface="Inter"/>
              </a:rPr>
              <a:t> Excessive swapping due to insufficient memory, leading to performance degradation.</a:t>
            </a:r>
          </a:p>
          <a:p>
            <a:pPr>
              <a:lnSpc>
                <a:spcPct val="90000"/>
              </a:lnSpc>
              <a:spcBef>
                <a:spcPts val="300"/>
              </a:spcBef>
            </a:pPr>
            <a:endParaRPr lang="en-US" sz="1900" b="1" i="0" dirty="0">
              <a:effectLst/>
              <a:latin typeface="Inter"/>
            </a:endParaRPr>
          </a:p>
          <a:p>
            <a:pPr>
              <a:lnSpc>
                <a:spcPct val="90000"/>
              </a:lnSpc>
              <a:spcBef>
                <a:spcPts val="300"/>
              </a:spcBef>
            </a:pPr>
            <a:r>
              <a:rPr lang="en-US" sz="1900" b="1" i="0" dirty="0">
                <a:effectLst/>
                <a:latin typeface="Inter"/>
              </a:rPr>
              <a:t>Inefficient Allocation:</a:t>
            </a:r>
            <a:r>
              <a:rPr lang="en-US" sz="1900" b="0" i="0" dirty="0">
                <a:effectLst/>
                <a:latin typeface="Inter"/>
              </a:rPr>
              <a:t> Poor memory utilization, resulting in wasted resource</a:t>
            </a:r>
            <a:r>
              <a:rPr lang="en-US" b="0" i="0" dirty="0">
                <a:effectLst/>
                <a:latin typeface="Inter"/>
              </a:rPr>
              <a:t>s.</a:t>
            </a:r>
            <a:endParaRPr lang="en-US" sz="2200" b="0" i="0" dirty="0">
              <a:effectLst/>
              <a:latin typeface="Inter"/>
            </a:endParaRPr>
          </a:p>
        </p:txBody>
      </p:sp>
      <p:sp>
        <p:nvSpPr>
          <p:cNvPr id="4" name="Oval 3">
            <a:extLst>
              <a:ext uri="{FF2B5EF4-FFF2-40B4-BE49-F238E27FC236}">
                <a16:creationId xmlns:a16="http://schemas.microsoft.com/office/drawing/2014/main" id="{C00CAC45-D151-E106-C82D-49F4167568D6}"/>
              </a:ext>
            </a:extLst>
          </p:cNvPr>
          <p:cNvSpPr/>
          <p:nvPr/>
        </p:nvSpPr>
        <p:spPr>
          <a:xfrm>
            <a:off x="-10817878" y="980931"/>
            <a:ext cx="5186081" cy="511269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5" name="Oval 4">
            <a:extLst>
              <a:ext uri="{FF2B5EF4-FFF2-40B4-BE49-F238E27FC236}">
                <a16:creationId xmlns:a16="http://schemas.microsoft.com/office/drawing/2014/main" id="{EF175DFF-07ED-A30C-D84B-79028D39CD32}"/>
              </a:ext>
            </a:extLst>
          </p:cNvPr>
          <p:cNvSpPr/>
          <p:nvPr/>
        </p:nvSpPr>
        <p:spPr>
          <a:xfrm>
            <a:off x="-10310619" y="1404167"/>
            <a:ext cx="4168204" cy="41480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6" name="Oval 5">
            <a:extLst>
              <a:ext uri="{FF2B5EF4-FFF2-40B4-BE49-F238E27FC236}">
                <a16:creationId xmlns:a16="http://schemas.microsoft.com/office/drawing/2014/main" id="{C1ED6332-1B66-F574-3691-8A467B2DBCA3}"/>
              </a:ext>
            </a:extLst>
          </p:cNvPr>
          <p:cNvSpPr/>
          <p:nvPr/>
        </p:nvSpPr>
        <p:spPr>
          <a:xfrm>
            <a:off x="-9941518" y="1826929"/>
            <a:ext cx="3430002" cy="3395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7" name="Oval 6">
            <a:extLst>
              <a:ext uri="{FF2B5EF4-FFF2-40B4-BE49-F238E27FC236}">
                <a16:creationId xmlns:a16="http://schemas.microsoft.com/office/drawing/2014/main" id="{09617767-156C-DEE6-F110-10ADC97802DB}"/>
              </a:ext>
            </a:extLst>
          </p:cNvPr>
          <p:cNvSpPr/>
          <p:nvPr/>
        </p:nvSpPr>
        <p:spPr>
          <a:xfrm>
            <a:off x="-9363783" y="2396148"/>
            <a:ext cx="2249817" cy="226729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8" name="Oval 7">
            <a:extLst>
              <a:ext uri="{FF2B5EF4-FFF2-40B4-BE49-F238E27FC236}">
                <a16:creationId xmlns:a16="http://schemas.microsoft.com/office/drawing/2014/main" id="{FAE9CF53-B4BE-9C24-3AE6-2A4388361281}"/>
              </a:ext>
            </a:extLst>
          </p:cNvPr>
          <p:cNvSpPr/>
          <p:nvPr/>
        </p:nvSpPr>
        <p:spPr>
          <a:xfrm>
            <a:off x="-8727901" y="3069253"/>
            <a:ext cx="962426" cy="9386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grpSp>
        <p:nvGrpSpPr>
          <p:cNvPr id="9" name="Group 8">
            <a:extLst>
              <a:ext uri="{FF2B5EF4-FFF2-40B4-BE49-F238E27FC236}">
                <a16:creationId xmlns:a16="http://schemas.microsoft.com/office/drawing/2014/main" id="{19959993-50A5-C438-3EB3-7FB6196AC3C5}"/>
              </a:ext>
            </a:extLst>
          </p:cNvPr>
          <p:cNvGrpSpPr/>
          <p:nvPr/>
        </p:nvGrpSpPr>
        <p:grpSpPr>
          <a:xfrm>
            <a:off x="12752109" y="5339924"/>
            <a:ext cx="4070241" cy="1580031"/>
            <a:chOff x="12752109" y="5339924"/>
            <a:chExt cx="4070241" cy="1580031"/>
          </a:xfrm>
        </p:grpSpPr>
        <p:sp>
          <p:nvSpPr>
            <p:cNvPr id="10" name="Isosceles Triangle 9">
              <a:extLst>
                <a:ext uri="{FF2B5EF4-FFF2-40B4-BE49-F238E27FC236}">
                  <a16:creationId xmlns:a16="http://schemas.microsoft.com/office/drawing/2014/main" id="{1871CCAF-4487-75ED-B1EC-010D809CBF10}"/>
                </a:ext>
              </a:extLst>
            </p:cNvPr>
            <p:cNvSpPr/>
            <p:nvPr/>
          </p:nvSpPr>
          <p:spPr>
            <a:xfrm rot="17068526">
              <a:off x="12819843" y="5272190"/>
              <a:ext cx="684935" cy="820403"/>
            </a:xfrm>
            <a:prstGeom prst="triangle">
              <a:avLst>
                <a:gd name="adj" fmla="val 5060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5D6D1EA-0006-12E0-C560-7AE8E2932568}"/>
                </a:ext>
              </a:extLst>
            </p:cNvPr>
            <p:cNvSpPr/>
            <p:nvPr/>
          </p:nvSpPr>
          <p:spPr>
            <a:xfrm rot="953710" flipV="1">
              <a:off x="13471116" y="6155310"/>
              <a:ext cx="3351234" cy="205864"/>
            </a:xfrm>
            <a:prstGeom prst="rect">
              <a:avLst/>
            </a:prstGeom>
            <a:solidFill>
              <a:srgbClr val="FF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Chevron 11">
              <a:extLst>
                <a:ext uri="{FF2B5EF4-FFF2-40B4-BE49-F238E27FC236}">
                  <a16:creationId xmlns:a16="http://schemas.microsoft.com/office/drawing/2014/main" id="{63A14B24-1384-195D-6EFC-7FD5FACF4DE2}"/>
                </a:ext>
              </a:extLst>
            </p:cNvPr>
            <p:cNvSpPr/>
            <p:nvPr/>
          </p:nvSpPr>
          <p:spPr>
            <a:xfrm rot="11739763">
              <a:off x="15617895" y="6175802"/>
              <a:ext cx="1088333" cy="744153"/>
            </a:xfrm>
            <a:prstGeom prst="chevron">
              <a:avLst/>
            </a:prstGeom>
            <a:solidFill>
              <a:srgbClr val="CE42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395605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4D4CD1-3EA9-284F-CA08-649EDA89AF38}"/>
              </a:ext>
            </a:extLst>
          </p:cNvPr>
          <p:cNvSpPr txBox="1"/>
          <p:nvPr/>
        </p:nvSpPr>
        <p:spPr>
          <a:xfrm>
            <a:off x="6709410" y="1794510"/>
            <a:ext cx="5177790" cy="4080510"/>
          </a:xfrm>
          <a:prstGeom prst="rect">
            <a:avLst/>
          </a:prstGeom>
        </p:spPr>
        <p:txBody>
          <a:bodyPr vert="horz" lIns="91440" tIns="45720" rIns="91440" bIns="45720" rtlCol="0">
            <a:normAutofit/>
          </a:bodyPr>
          <a:lstStyle/>
          <a:p>
            <a:pPr>
              <a:lnSpc>
                <a:spcPct val="90000"/>
              </a:lnSpc>
            </a:pPr>
            <a:r>
              <a:rPr lang="en-US" sz="2000" b="1" i="0" dirty="0">
                <a:effectLst/>
              </a:rPr>
              <a:t>Objectives:</a:t>
            </a:r>
          </a:p>
          <a:p>
            <a:pPr>
              <a:lnSpc>
                <a:spcPct val="90000"/>
              </a:lnSpc>
              <a:spcBef>
                <a:spcPts val="300"/>
              </a:spcBef>
              <a:spcAft>
                <a:spcPts val="300"/>
              </a:spcAft>
            </a:pPr>
            <a:r>
              <a:rPr lang="en-US" b="0" i="0" dirty="0">
                <a:effectLst/>
              </a:rPr>
              <a:t>The primary goal is to </a:t>
            </a:r>
            <a:r>
              <a:rPr lang="en-US" b="1" i="0" dirty="0">
                <a:effectLst/>
              </a:rPr>
              <a:t>optimize virtual memory management</a:t>
            </a:r>
            <a:r>
              <a:rPr lang="en-US" b="0" i="0" dirty="0">
                <a:effectLst/>
              </a:rPr>
              <a:t> by:</a:t>
            </a:r>
          </a:p>
          <a:p>
            <a:pPr marL="514350" lvl="1">
              <a:lnSpc>
                <a:spcPct val="90000"/>
              </a:lnSpc>
              <a:spcBef>
                <a:spcPts val="300"/>
              </a:spcBef>
            </a:pPr>
            <a:r>
              <a:rPr lang="en-US" b="1" i="0" dirty="0">
                <a:effectLst/>
              </a:rPr>
              <a:t>Reducing Page Fault Rate:</a:t>
            </a:r>
            <a:r>
              <a:rPr lang="en-US" b="0" i="0" dirty="0">
                <a:effectLst/>
              </a:rPr>
              <a:t> Minimize the frequency of page faults.</a:t>
            </a:r>
          </a:p>
          <a:p>
            <a:pPr marL="514350" lvl="1">
              <a:lnSpc>
                <a:spcPct val="90000"/>
              </a:lnSpc>
              <a:spcBef>
                <a:spcPts val="300"/>
              </a:spcBef>
            </a:pPr>
            <a:endParaRPr lang="en-US" b="0" i="0" dirty="0">
              <a:effectLst/>
            </a:endParaRPr>
          </a:p>
          <a:p>
            <a:pPr marL="514350" lvl="1">
              <a:lnSpc>
                <a:spcPct val="90000"/>
              </a:lnSpc>
              <a:spcBef>
                <a:spcPts val="300"/>
              </a:spcBef>
            </a:pPr>
            <a:r>
              <a:rPr lang="en-US" b="1" i="0" dirty="0">
                <a:effectLst/>
              </a:rPr>
              <a:t>Improving Memory Utilization Efficiency:</a:t>
            </a:r>
            <a:r>
              <a:rPr lang="en-US" b="0" i="0" dirty="0">
                <a:effectLst/>
              </a:rPr>
              <a:t> Ensure optimal use of available memory.</a:t>
            </a:r>
          </a:p>
          <a:p>
            <a:pPr marL="514350" lvl="1">
              <a:lnSpc>
                <a:spcPct val="90000"/>
              </a:lnSpc>
              <a:spcBef>
                <a:spcPts val="300"/>
              </a:spcBef>
            </a:pPr>
            <a:endParaRPr lang="en-US" b="0" i="0" dirty="0">
              <a:effectLst/>
            </a:endParaRPr>
          </a:p>
          <a:p>
            <a:pPr marL="514350" lvl="1">
              <a:lnSpc>
                <a:spcPct val="90000"/>
              </a:lnSpc>
              <a:spcBef>
                <a:spcPts val="300"/>
              </a:spcBef>
            </a:pPr>
            <a:r>
              <a:rPr lang="en-US" b="1" i="0" dirty="0">
                <a:effectLst/>
              </a:rPr>
              <a:t>Minimizing Execution Time:</a:t>
            </a:r>
            <a:r>
              <a:rPr lang="en-US" b="0" i="0" dirty="0">
                <a:effectLst/>
              </a:rPr>
              <a:t> Speed up system performance under high memory workloads.</a:t>
            </a:r>
          </a:p>
          <a:p>
            <a:pPr indent="-228600">
              <a:lnSpc>
                <a:spcPct val="90000"/>
              </a:lnSpc>
              <a:buFont typeface="Arial" panose="020B0604020202020204" pitchFamily="34" charset="0"/>
              <a:buChar char="•"/>
            </a:pPr>
            <a:endParaRPr lang="en-US" sz="1700" b="1" i="0" dirty="0">
              <a:effectLst/>
            </a:endParaRPr>
          </a:p>
        </p:txBody>
      </p:sp>
      <p:sp>
        <p:nvSpPr>
          <p:cNvPr id="12" name="Oval 11">
            <a:extLst>
              <a:ext uri="{FF2B5EF4-FFF2-40B4-BE49-F238E27FC236}">
                <a16:creationId xmlns:a16="http://schemas.microsoft.com/office/drawing/2014/main" id="{5C94ED4B-959B-8801-B09B-8FC191FDE97C}"/>
              </a:ext>
            </a:extLst>
          </p:cNvPr>
          <p:cNvSpPr/>
          <p:nvPr/>
        </p:nvSpPr>
        <p:spPr>
          <a:xfrm>
            <a:off x="376597" y="980931"/>
            <a:ext cx="5186081" cy="511269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13" name="Oval 12">
            <a:extLst>
              <a:ext uri="{FF2B5EF4-FFF2-40B4-BE49-F238E27FC236}">
                <a16:creationId xmlns:a16="http://schemas.microsoft.com/office/drawing/2014/main" id="{6DEB3481-FB99-D937-FD69-008B15C0E03F}"/>
              </a:ext>
            </a:extLst>
          </p:cNvPr>
          <p:cNvSpPr/>
          <p:nvPr/>
        </p:nvSpPr>
        <p:spPr>
          <a:xfrm>
            <a:off x="883856" y="1404167"/>
            <a:ext cx="4168204" cy="414806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14" name="Oval 13">
            <a:extLst>
              <a:ext uri="{FF2B5EF4-FFF2-40B4-BE49-F238E27FC236}">
                <a16:creationId xmlns:a16="http://schemas.microsoft.com/office/drawing/2014/main" id="{363DA032-3001-F1CB-E0B3-88749CFED7E1}"/>
              </a:ext>
            </a:extLst>
          </p:cNvPr>
          <p:cNvSpPr/>
          <p:nvPr/>
        </p:nvSpPr>
        <p:spPr>
          <a:xfrm>
            <a:off x="1252957" y="1826929"/>
            <a:ext cx="3430002" cy="339520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15" name="Oval 14">
            <a:extLst>
              <a:ext uri="{FF2B5EF4-FFF2-40B4-BE49-F238E27FC236}">
                <a16:creationId xmlns:a16="http://schemas.microsoft.com/office/drawing/2014/main" id="{92F26BD2-11B6-897E-EFBB-1BEF12B30A7B}"/>
              </a:ext>
            </a:extLst>
          </p:cNvPr>
          <p:cNvSpPr/>
          <p:nvPr/>
        </p:nvSpPr>
        <p:spPr>
          <a:xfrm>
            <a:off x="1830692" y="2396148"/>
            <a:ext cx="2249817" cy="226729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sp>
        <p:nvSpPr>
          <p:cNvPr id="16" name="Oval 15">
            <a:extLst>
              <a:ext uri="{FF2B5EF4-FFF2-40B4-BE49-F238E27FC236}">
                <a16:creationId xmlns:a16="http://schemas.microsoft.com/office/drawing/2014/main" id="{62242E64-B7EA-E381-F2D2-FB50EAED2C79}"/>
              </a:ext>
            </a:extLst>
          </p:cNvPr>
          <p:cNvSpPr/>
          <p:nvPr/>
        </p:nvSpPr>
        <p:spPr>
          <a:xfrm>
            <a:off x="2466574" y="3069253"/>
            <a:ext cx="962426" cy="9386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a:p>
        </p:txBody>
      </p:sp>
      <p:grpSp>
        <p:nvGrpSpPr>
          <p:cNvPr id="4" name="Group 3">
            <a:extLst>
              <a:ext uri="{FF2B5EF4-FFF2-40B4-BE49-F238E27FC236}">
                <a16:creationId xmlns:a16="http://schemas.microsoft.com/office/drawing/2014/main" id="{9E5F9352-1665-B166-2409-B97C2F693375}"/>
              </a:ext>
            </a:extLst>
          </p:cNvPr>
          <p:cNvGrpSpPr/>
          <p:nvPr/>
        </p:nvGrpSpPr>
        <p:grpSpPr>
          <a:xfrm>
            <a:off x="2967958" y="3322406"/>
            <a:ext cx="4070241" cy="1580031"/>
            <a:chOff x="12752109" y="5339924"/>
            <a:chExt cx="4070241" cy="1580031"/>
          </a:xfrm>
        </p:grpSpPr>
        <p:sp>
          <p:nvSpPr>
            <p:cNvPr id="5" name="Isosceles Triangle 4">
              <a:extLst>
                <a:ext uri="{FF2B5EF4-FFF2-40B4-BE49-F238E27FC236}">
                  <a16:creationId xmlns:a16="http://schemas.microsoft.com/office/drawing/2014/main" id="{9704625E-5AE4-6AD9-EC70-F39D3C0083AB}"/>
                </a:ext>
              </a:extLst>
            </p:cNvPr>
            <p:cNvSpPr/>
            <p:nvPr/>
          </p:nvSpPr>
          <p:spPr>
            <a:xfrm rot="17159239">
              <a:off x="12819843" y="5272190"/>
              <a:ext cx="684935" cy="820403"/>
            </a:xfrm>
            <a:prstGeom prst="triangle">
              <a:avLst>
                <a:gd name="adj" fmla="val 5060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517158B-0A6E-7ED9-503C-95F61F341650}"/>
                </a:ext>
              </a:extLst>
            </p:cNvPr>
            <p:cNvSpPr/>
            <p:nvPr/>
          </p:nvSpPr>
          <p:spPr>
            <a:xfrm rot="953710" flipV="1">
              <a:off x="13471116" y="6155310"/>
              <a:ext cx="3351234" cy="205864"/>
            </a:xfrm>
            <a:prstGeom prst="rect">
              <a:avLst/>
            </a:prstGeom>
            <a:solidFill>
              <a:srgbClr val="FF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Chevron 6">
              <a:extLst>
                <a:ext uri="{FF2B5EF4-FFF2-40B4-BE49-F238E27FC236}">
                  <a16:creationId xmlns:a16="http://schemas.microsoft.com/office/drawing/2014/main" id="{F2C2FB53-135C-7D55-A43F-E50CF17ADC19}"/>
                </a:ext>
              </a:extLst>
            </p:cNvPr>
            <p:cNvSpPr/>
            <p:nvPr/>
          </p:nvSpPr>
          <p:spPr>
            <a:xfrm rot="11739763">
              <a:off x="15617895" y="6175802"/>
              <a:ext cx="1088333" cy="744153"/>
            </a:xfrm>
            <a:prstGeom prst="chevron">
              <a:avLst/>
            </a:prstGeom>
            <a:solidFill>
              <a:srgbClr val="CE42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3057380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0FEBFA-C5A6-27F0-1010-0550AB3DFB6F}"/>
              </a:ext>
            </a:extLst>
          </p:cNvPr>
          <p:cNvSpPr txBox="1"/>
          <p:nvPr/>
        </p:nvSpPr>
        <p:spPr>
          <a:xfrm>
            <a:off x="1986643" y="1089898"/>
            <a:ext cx="8218714" cy="4678204"/>
          </a:xfrm>
          <a:prstGeom prst="rect">
            <a:avLst/>
          </a:prstGeom>
          <a:noFill/>
        </p:spPr>
        <p:txBody>
          <a:bodyPr wrap="square">
            <a:spAutoFit/>
          </a:bodyPr>
          <a:lstStyle/>
          <a:p>
            <a:r>
              <a:rPr lang="en-US" sz="2800" b="1" dirty="0">
                <a:solidFill>
                  <a:schemeClr val="bg1"/>
                </a:solidFill>
              </a:rPr>
              <a:t>Scientific Basis and Controversies in Astrology</a:t>
            </a:r>
          </a:p>
          <a:p>
            <a:r>
              <a:rPr lang="en-US" dirty="0">
                <a:solidFill>
                  <a:schemeClr val="bg1"/>
                </a:solidFill>
              </a:rPr>
              <a:t>Astrology’s position in scientific discourse is controversial, as it operates on assumptions that differ from empirical sciences. However, interdisciplinary research has seen psychologists and social scientists explore correlations between personality traits and astrological aspects, especially with the resurgence of personality typologies in psychological studies. Springer and Scopus-indexed psychology journals feature analyses of the psychological effects of astrological belief, with some suggesting that the descriptive power of astrology may provide a framework for self-reflection and personal growth. Conversely, critiques of astrology, often found in IEEE journals on scientific methodology, argue that its lack of empirical verifiability challenges its scientific status. Researchers in these papers assess astrology’s impact on human behavior and belief systems, exploring why, despite criticisms, it persists across cultures. This body of research allows for a balanced view on astrology’s place within society and suggests that while it may lack empirical rigor, its psychological impact is significant.</a:t>
            </a:r>
          </a:p>
        </p:txBody>
      </p:sp>
      <p:sp>
        <p:nvSpPr>
          <p:cNvPr id="4" name="TextBox 3">
            <a:extLst>
              <a:ext uri="{FF2B5EF4-FFF2-40B4-BE49-F238E27FC236}">
                <a16:creationId xmlns:a16="http://schemas.microsoft.com/office/drawing/2014/main" id="{DB038121-7DFE-0C26-1D4F-167DFD5A70FC}"/>
              </a:ext>
            </a:extLst>
          </p:cNvPr>
          <p:cNvSpPr txBox="1"/>
          <p:nvPr/>
        </p:nvSpPr>
        <p:spPr>
          <a:xfrm>
            <a:off x="5501368" y="1919660"/>
            <a:ext cx="6093994" cy="2423740"/>
          </a:xfrm>
          <a:prstGeom prst="rect">
            <a:avLst/>
          </a:prstGeom>
          <a:noFill/>
        </p:spPr>
        <p:txBody>
          <a:bodyPr wrap="square">
            <a:spAutoFit/>
          </a:bodyPr>
          <a:lstStyle/>
          <a:p>
            <a:pPr algn="l"/>
            <a:r>
              <a:rPr lang="en-IN" b="1" i="0" dirty="0">
                <a:solidFill>
                  <a:srgbClr val="404040"/>
                </a:solidFill>
                <a:effectLst/>
                <a:latin typeface="Inter"/>
              </a:rPr>
              <a:t>Key Techniques Overview</a:t>
            </a:r>
          </a:p>
          <a:p>
            <a:pPr algn="l">
              <a:spcBef>
                <a:spcPts val="300"/>
              </a:spcBef>
              <a:buFont typeface="Arial" panose="020B0604020202020204" pitchFamily="34" charset="0"/>
              <a:buChar char="•"/>
            </a:pPr>
            <a:r>
              <a:rPr lang="en-US" b="1" i="0" dirty="0">
                <a:solidFill>
                  <a:srgbClr val="404040"/>
                </a:solidFill>
                <a:effectLst/>
                <a:latin typeface="Inter"/>
              </a:rPr>
              <a:t>Page Replacement Algorithms:</a:t>
            </a:r>
            <a:r>
              <a:rPr lang="en-US" b="0" i="0" dirty="0">
                <a:solidFill>
                  <a:srgbClr val="404040"/>
                </a:solidFill>
                <a:effectLst/>
                <a:latin typeface="Inter"/>
              </a:rPr>
              <a:t> Decide which pages to replace when memory is full (e.g., LRU, FIFO).</a:t>
            </a:r>
          </a:p>
          <a:p>
            <a:pPr algn="l">
              <a:spcBef>
                <a:spcPts val="300"/>
              </a:spcBef>
              <a:buFont typeface="Arial" panose="020B0604020202020204" pitchFamily="34" charset="0"/>
              <a:buChar char="•"/>
            </a:pPr>
            <a:r>
              <a:rPr lang="en-US" b="1" i="0" dirty="0">
                <a:solidFill>
                  <a:srgbClr val="404040"/>
                </a:solidFill>
                <a:effectLst/>
                <a:latin typeface="Inter"/>
              </a:rPr>
              <a:t>Demand Paging:</a:t>
            </a:r>
            <a:r>
              <a:rPr lang="en-US" b="0" i="0" dirty="0">
                <a:solidFill>
                  <a:srgbClr val="404040"/>
                </a:solidFill>
                <a:effectLst/>
                <a:latin typeface="Inter"/>
              </a:rPr>
              <a:t> Load pages into memory only when they are needed.</a:t>
            </a:r>
          </a:p>
          <a:p>
            <a:pPr algn="l">
              <a:spcBef>
                <a:spcPts val="300"/>
              </a:spcBef>
              <a:buFont typeface="Arial" panose="020B0604020202020204" pitchFamily="34" charset="0"/>
              <a:buChar char="•"/>
            </a:pPr>
            <a:r>
              <a:rPr lang="en-US" b="1" i="0" dirty="0">
                <a:solidFill>
                  <a:srgbClr val="404040"/>
                </a:solidFill>
                <a:effectLst/>
                <a:latin typeface="Inter"/>
              </a:rPr>
              <a:t>Prefetching:</a:t>
            </a:r>
            <a:r>
              <a:rPr lang="en-US" b="0" i="0" dirty="0">
                <a:solidFill>
                  <a:srgbClr val="404040"/>
                </a:solidFill>
                <a:effectLst/>
                <a:latin typeface="Inter"/>
              </a:rPr>
              <a:t> Predict and load pages into memory before they are required.</a:t>
            </a:r>
          </a:p>
          <a:p>
            <a:pPr algn="l"/>
            <a:endParaRPr lang="en-IN" b="1" i="0" dirty="0">
              <a:solidFill>
                <a:srgbClr val="404040"/>
              </a:solidFill>
              <a:effectLst/>
              <a:latin typeface="Inter"/>
            </a:endParaRPr>
          </a:p>
        </p:txBody>
      </p:sp>
      <p:pic>
        <p:nvPicPr>
          <p:cNvPr id="6146" name="Picture 2" descr="Operating System - Tutorial">
            <a:extLst>
              <a:ext uri="{FF2B5EF4-FFF2-40B4-BE49-F238E27FC236}">
                <a16:creationId xmlns:a16="http://schemas.microsoft.com/office/drawing/2014/main" id="{D67E412A-8844-6AF6-0014-824EB12D9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249" y="1650582"/>
            <a:ext cx="351472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3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mputer script on a screen">
            <a:extLst>
              <a:ext uri="{FF2B5EF4-FFF2-40B4-BE49-F238E27FC236}">
                <a16:creationId xmlns:a16="http://schemas.microsoft.com/office/drawing/2014/main" id="{ED74919B-6417-155A-D1E5-E7BFDE07C10A}"/>
              </a:ext>
            </a:extLst>
          </p:cNvPr>
          <p:cNvPicPr>
            <a:picLocks noChangeAspect="1"/>
          </p:cNvPicPr>
          <p:nvPr/>
        </p:nvPicPr>
        <p:blipFill>
          <a:blip r:embed="rId2"/>
          <a:srcRect r="5882" b="-1"/>
          <a:stretch/>
        </p:blipFill>
        <p:spPr>
          <a:xfrm>
            <a:off x="1"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1EC0AFF-0656-F383-919C-5944418F72D2}"/>
              </a:ext>
            </a:extLst>
          </p:cNvPr>
          <p:cNvSpPr txBox="1"/>
          <p:nvPr/>
        </p:nvSpPr>
        <p:spPr>
          <a:xfrm>
            <a:off x="6785810" y="2843275"/>
            <a:ext cx="4965031" cy="3742762"/>
          </a:xfrm>
          <a:prstGeom prst="rect">
            <a:avLst/>
          </a:prstGeom>
        </p:spPr>
        <p:txBody>
          <a:bodyPr vert="horz" lIns="91440" tIns="45720" rIns="91440" bIns="45720" rtlCol="0">
            <a:normAutofit/>
          </a:bodyPr>
          <a:lstStyle/>
          <a:p>
            <a:pPr>
              <a:lnSpc>
                <a:spcPct val="90000"/>
              </a:lnSpc>
            </a:pPr>
            <a:r>
              <a:rPr lang="en-US" sz="1700" b="1" i="0" dirty="0">
                <a:effectLst/>
              </a:rPr>
              <a:t>Page Replacement Algorithms</a:t>
            </a:r>
          </a:p>
          <a:p>
            <a:pPr marL="742950" lvl="1" indent="-228600">
              <a:lnSpc>
                <a:spcPct val="90000"/>
              </a:lnSpc>
              <a:spcBef>
                <a:spcPts val="300"/>
              </a:spcBef>
              <a:spcAft>
                <a:spcPts val="300"/>
              </a:spcAft>
              <a:buFont typeface="Arial" panose="020B0604020202020204" pitchFamily="34" charset="0"/>
              <a:buChar char="•"/>
            </a:pPr>
            <a:r>
              <a:rPr lang="en-US" sz="1700" b="1" i="0" dirty="0">
                <a:effectLst/>
              </a:rPr>
              <a:t>LRU (Least Recently Used):</a:t>
            </a:r>
            <a:endParaRPr lang="en-US" sz="1700" b="0" i="0" dirty="0">
              <a:effectLst/>
            </a:endParaRPr>
          </a:p>
          <a:p>
            <a:pPr marL="1143000" lvl="2" indent="-228600">
              <a:lnSpc>
                <a:spcPct val="90000"/>
              </a:lnSpc>
              <a:spcBef>
                <a:spcPts val="300"/>
              </a:spcBef>
              <a:buFont typeface="Arial" panose="020B0604020202020204" pitchFamily="34" charset="0"/>
              <a:buChar char="•"/>
            </a:pPr>
            <a:r>
              <a:rPr lang="en-US" sz="1700" b="0" i="0" dirty="0">
                <a:effectLst/>
              </a:rPr>
              <a:t>Replaces the page that has not been used for the longest time.</a:t>
            </a:r>
          </a:p>
          <a:p>
            <a:pPr marL="1143000" lvl="2" indent="-228600">
              <a:lnSpc>
                <a:spcPct val="90000"/>
              </a:lnSpc>
              <a:spcBef>
                <a:spcPts val="300"/>
              </a:spcBef>
              <a:buFont typeface="Arial" panose="020B0604020202020204" pitchFamily="34" charset="0"/>
              <a:buChar char="•"/>
            </a:pPr>
            <a:r>
              <a:rPr lang="en-US" sz="1700" b="1" i="0" dirty="0">
                <a:effectLst/>
              </a:rPr>
              <a:t>Advantage:</a:t>
            </a:r>
            <a:r>
              <a:rPr lang="en-US" sz="1700" b="0" i="0" dirty="0">
                <a:effectLst/>
              </a:rPr>
              <a:t> Effective for workloads with temporal locality.</a:t>
            </a:r>
          </a:p>
          <a:p>
            <a:pPr marL="742950" lvl="1" indent="-228600">
              <a:lnSpc>
                <a:spcPct val="90000"/>
              </a:lnSpc>
              <a:spcBef>
                <a:spcPts val="300"/>
              </a:spcBef>
              <a:spcAft>
                <a:spcPts val="300"/>
              </a:spcAft>
              <a:buFont typeface="Arial" panose="020B0604020202020204" pitchFamily="34" charset="0"/>
              <a:buChar char="•"/>
            </a:pPr>
            <a:r>
              <a:rPr lang="en-US" sz="1700" b="1" i="0" dirty="0">
                <a:effectLst/>
              </a:rPr>
              <a:t>FIFO (First In, First Out):</a:t>
            </a:r>
            <a:endParaRPr lang="en-US" sz="1700" b="0" i="0" dirty="0">
              <a:effectLst/>
            </a:endParaRPr>
          </a:p>
          <a:p>
            <a:pPr marL="1143000" lvl="2" indent="-228600">
              <a:lnSpc>
                <a:spcPct val="90000"/>
              </a:lnSpc>
              <a:spcBef>
                <a:spcPts val="300"/>
              </a:spcBef>
              <a:buFont typeface="Arial" panose="020B0604020202020204" pitchFamily="34" charset="0"/>
              <a:buChar char="•"/>
            </a:pPr>
            <a:r>
              <a:rPr lang="en-US" sz="1700" b="0" i="0" dirty="0">
                <a:effectLst/>
              </a:rPr>
              <a:t>Replaces the oldest page in memory.</a:t>
            </a:r>
          </a:p>
          <a:p>
            <a:pPr marL="1143000" lvl="2" indent="-228600">
              <a:lnSpc>
                <a:spcPct val="90000"/>
              </a:lnSpc>
              <a:spcBef>
                <a:spcPts val="300"/>
              </a:spcBef>
              <a:buFont typeface="Arial" panose="020B0604020202020204" pitchFamily="34" charset="0"/>
              <a:buChar char="•"/>
            </a:pPr>
            <a:r>
              <a:rPr lang="en-US" sz="1700" b="1" i="0" dirty="0">
                <a:effectLst/>
              </a:rPr>
              <a:t>Advantage:</a:t>
            </a:r>
            <a:r>
              <a:rPr lang="en-US" sz="1700" b="0" i="0" dirty="0">
                <a:effectLst/>
              </a:rPr>
              <a:t> Simple to implement but may not always be efficient.</a:t>
            </a:r>
          </a:p>
        </p:txBody>
      </p:sp>
    </p:spTree>
    <p:extLst>
      <p:ext uri="{BB962C8B-B14F-4D97-AF65-F5344CB8AC3E}">
        <p14:creationId xmlns:p14="http://schemas.microsoft.com/office/powerpoint/2010/main" val="346456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Files">
            <a:extLst>
              <a:ext uri="{FF2B5EF4-FFF2-40B4-BE49-F238E27FC236}">
                <a16:creationId xmlns:a16="http://schemas.microsoft.com/office/drawing/2014/main" id="{5C9C8F01-B6EA-BC6A-D738-D2A6D8A05517}"/>
              </a:ext>
            </a:extLst>
          </p:cNvPr>
          <p:cNvPicPr>
            <a:picLocks noChangeAspect="1"/>
          </p:cNvPicPr>
          <p:nvPr/>
        </p:nvPicPr>
        <p:blipFill>
          <a:blip r:embed="rId2"/>
          <a:srcRect r="5882"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38A9315-0664-5215-CC2B-03712E835890}"/>
              </a:ext>
            </a:extLst>
          </p:cNvPr>
          <p:cNvSpPr txBox="1"/>
          <p:nvPr/>
        </p:nvSpPr>
        <p:spPr>
          <a:xfrm>
            <a:off x="6304547" y="2434201"/>
            <a:ext cx="5049253" cy="3742762"/>
          </a:xfrm>
          <a:prstGeom prst="rect">
            <a:avLst/>
          </a:prstGeom>
        </p:spPr>
        <p:txBody>
          <a:bodyPr vert="horz" lIns="91440" tIns="45720" rIns="91440" bIns="45720" rtlCol="0">
            <a:normAutofit/>
          </a:bodyPr>
          <a:lstStyle/>
          <a:p>
            <a:pPr>
              <a:lnSpc>
                <a:spcPct val="90000"/>
              </a:lnSpc>
            </a:pPr>
            <a:r>
              <a:rPr lang="en-US" sz="1700" b="1" i="0" dirty="0">
                <a:effectLst/>
              </a:rPr>
              <a:t>Demand Paging</a:t>
            </a:r>
          </a:p>
          <a:p>
            <a:pPr marL="742950" lvl="1" indent="-228600">
              <a:lnSpc>
                <a:spcPct val="90000"/>
              </a:lnSpc>
              <a:spcBef>
                <a:spcPts val="300"/>
              </a:spcBef>
              <a:buFont typeface="Arial" panose="020B0604020202020204" pitchFamily="34" charset="0"/>
              <a:buChar char="•"/>
            </a:pPr>
            <a:r>
              <a:rPr lang="en-US" sz="1700" b="1" i="0" dirty="0">
                <a:effectLst/>
              </a:rPr>
              <a:t>Concept:</a:t>
            </a:r>
            <a:r>
              <a:rPr lang="en-US" sz="1700" b="0" i="0" dirty="0">
                <a:effectLst/>
              </a:rPr>
              <a:t> Pages are loaded into memory only when they are accessed, reducing initial memory usage.</a:t>
            </a:r>
          </a:p>
          <a:p>
            <a:pPr marL="742950" lvl="1" indent="-228600">
              <a:lnSpc>
                <a:spcPct val="90000"/>
              </a:lnSpc>
              <a:spcBef>
                <a:spcPts val="300"/>
              </a:spcBef>
              <a:spcAft>
                <a:spcPts val="300"/>
              </a:spcAft>
              <a:buFont typeface="Arial" panose="020B0604020202020204" pitchFamily="34" charset="0"/>
              <a:buChar char="•"/>
            </a:pPr>
            <a:r>
              <a:rPr lang="en-US" sz="1700" b="1" i="0" dirty="0">
                <a:effectLst/>
              </a:rPr>
              <a:t>Advantages:</a:t>
            </a:r>
            <a:endParaRPr lang="en-US" sz="1700" b="0" i="0" dirty="0">
              <a:effectLst/>
            </a:endParaRPr>
          </a:p>
          <a:p>
            <a:pPr marL="1143000" lvl="2" indent="-228600">
              <a:lnSpc>
                <a:spcPct val="90000"/>
              </a:lnSpc>
              <a:spcBef>
                <a:spcPts val="300"/>
              </a:spcBef>
              <a:buFont typeface="Arial" panose="020B0604020202020204" pitchFamily="34" charset="0"/>
              <a:buChar char="•"/>
            </a:pPr>
            <a:r>
              <a:rPr lang="en-US" sz="1700" b="0" i="0" dirty="0">
                <a:effectLst/>
              </a:rPr>
              <a:t>Saves memory by loading only necessary pages.</a:t>
            </a:r>
          </a:p>
          <a:p>
            <a:pPr marL="1143000" lvl="2" indent="-228600">
              <a:lnSpc>
                <a:spcPct val="90000"/>
              </a:lnSpc>
              <a:spcBef>
                <a:spcPts val="300"/>
              </a:spcBef>
              <a:buFont typeface="Arial" panose="020B0604020202020204" pitchFamily="34" charset="0"/>
              <a:buChar char="•"/>
            </a:pPr>
            <a:r>
              <a:rPr lang="en-US" sz="1700" b="0" i="0" dirty="0">
                <a:effectLst/>
              </a:rPr>
              <a:t>Improves system responsiveness.</a:t>
            </a:r>
          </a:p>
          <a:p>
            <a:pPr marL="742950" lvl="1" indent="-228600">
              <a:lnSpc>
                <a:spcPct val="90000"/>
              </a:lnSpc>
              <a:spcBef>
                <a:spcPts val="300"/>
              </a:spcBef>
              <a:spcAft>
                <a:spcPts val="300"/>
              </a:spcAft>
              <a:buFont typeface="Arial" panose="020B0604020202020204" pitchFamily="34" charset="0"/>
              <a:buChar char="•"/>
            </a:pPr>
            <a:r>
              <a:rPr lang="en-US" sz="1700" b="1" i="0" dirty="0">
                <a:effectLst/>
              </a:rPr>
              <a:t>Challenges:</a:t>
            </a:r>
            <a:endParaRPr lang="en-US" sz="1700" b="0" i="0" dirty="0">
              <a:effectLst/>
            </a:endParaRPr>
          </a:p>
          <a:p>
            <a:pPr marL="1143000" lvl="2" indent="-228600">
              <a:lnSpc>
                <a:spcPct val="90000"/>
              </a:lnSpc>
              <a:spcBef>
                <a:spcPts val="300"/>
              </a:spcBef>
              <a:buFont typeface="Arial" panose="020B0604020202020204" pitchFamily="34" charset="0"/>
              <a:buChar char="•"/>
            </a:pPr>
            <a:r>
              <a:rPr lang="en-US" sz="1700" b="0" i="0" dirty="0">
                <a:effectLst/>
              </a:rPr>
              <a:t>Can lead to frequent page faults if not managed properly.</a:t>
            </a:r>
          </a:p>
        </p:txBody>
      </p:sp>
    </p:spTree>
    <p:extLst>
      <p:ext uri="{BB962C8B-B14F-4D97-AF65-F5344CB8AC3E}">
        <p14:creationId xmlns:p14="http://schemas.microsoft.com/office/powerpoint/2010/main" val="323761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930F34-188B-7A44-A009-BCD21E7634C6}"/>
              </a:ext>
            </a:extLst>
          </p:cNvPr>
          <p:cNvSpPr txBox="1"/>
          <p:nvPr/>
        </p:nvSpPr>
        <p:spPr>
          <a:xfrm>
            <a:off x="6096000" y="649480"/>
            <a:ext cx="5269605" cy="5546047"/>
          </a:xfrm>
          <a:prstGeom prst="rect">
            <a:avLst/>
          </a:prstGeom>
        </p:spPr>
        <p:txBody>
          <a:bodyPr vert="horz" lIns="91440" tIns="45720" rIns="91440" bIns="45720" rtlCol="0" anchor="ctr">
            <a:normAutofit/>
          </a:bodyPr>
          <a:lstStyle/>
          <a:p>
            <a:pPr>
              <a:lnSpc>
                <a:spcPct val="90000"/>
              </a:lnSpc>
            </a:pPr>
            <a:r>
              <a:rPr lang="en-US" sz="2000" b="1" i="0" dirty="0">
                <a:effectLst/>
              </a:rPr>
              <a:t>Simulation Setup</a:t>
            </a:r>
          </a:p>
          <a:p>
            <a:pPr marL="742950" lvl="1" indent="-228600">
              <a:lnSpc>
                <a:spcPct val="90000"/>
              </a:lnSpc>
              <a:spcBef>
                <a:spcPts val="300"/>
              </a:spcBef>
              <a:buFont typeface="Arial" panose="020B0604020202020204" pitchFamily="34" charset="0"/>
              <a:buChar char="•"/>
            </a:pPr>
            <a:r>
              <a:rPr lang="en-US" sz="2000" b="1" i="0" dirty="0">
                <a:effectLst/>
              </a:rPr>
              <a:t>Workloads:</a:t>
            </a:r>
            <a:r>
              <a:rPr lang="en-US" sz="2000" b="0" i="0" dirty="0">
                <a:effectLst/>
              </a:rPr>
              <a:t> Simulated high memory usage scenarios.</a:t>
            </a:r>
          </a:p>
          <a:p>
            <a:pPr marL="742950" lvl="1" indent="-228600">
              <a:lnSpc>
                <a:spcPct val="90000"/>
              </a:lnSpc>
              <a:spcBef>
                <a:spcPts val="300"/>
              </a:spcBef>
              <a:buFont typeface="Arial" panose="020B0604020202020204" pitchFamily="34" charset="0"/>
              <a:buChar char="•"/>
            </a:pPr>
            <a:r>
              <a:rPr lang="en-US" sz="2000" b="1" i="0" dirty="0">
                <a:effectLst/>
              </a:rPr>
              <a:t>Memory Configurations:</a:t>
            </a:r>
            <a:r>
              <a:rPr lang="en-US" sz="2000" b="0" i="0" dirty="0">
                <a:effectLst/>
              </a:rPr>
              <a:t> Tested with 4 GB, 8 GB, and 16 GB memory setups.</a:t>
            </a:r>
          </a:p>
          <a:p>
            <a:pPr marL="742950" lvl="1" indent="-228600">
              <a:lnSpc>
                <a:spcPct val="90000"/>
              </a:lnSpc>
              <a:spcBef>
                <a:spcPts val="300"/>
              </a:spcBef>
              <a:buFont typeface="Arial" panose="020B0604020202020204" pitchFamily="34" charset="0"/>
              <a:buChar char="•"/>
            </a:pPr>
            <a:r>
              <a:rPr lang="en-US" sz="2000" b="1" i="0" dirty="0">
                <a:effectLst/>
              </a:rPr>
              <a:t>Metrics:</a:t>
            </a:r>
            <a:r>
              <a:rPr lang="en-US" sz="2000" b="0" i="0" dirty="0">
                <a:effectLst/>
              </a:rPr>
              <a:t> Page fault rate, memory utilization efficiency, execution time.</a:t>
            </a:r>
          </a:p>
        </p:txBody>
      </p:sp>
    </p:spTree>
    <p:extLst>
      <p:ext uri="{BB962C8B-B14F-4D97-AF65-F5344CB8AC3E}">
        <p14:creationId xmlns:p14="http://schemas.microsoft.com/office/powerpoint/2010/main" val="197725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nected lines and dots on a purple and orange gradient background">
            <a:extLst>
              <a:ext uri="{FF2B5EF4-FFF2-40B4-BE49-F238E27FC236}">
                <a16:creationId xmlns:a16="http://schemas.microsoft.com/office/drawing/2014/main" id="{002FED2A-40AA-45F5-6F0C-756BA47513AB}"/>
              </a:ext>
            </a:extLst>
          </p:cNvPr>
          <p:cNvPicPr>
            <a:picLocks noChangeAspect="1"/>
          </p:cNvPicPr>
          <p:nvPr/>
        </p:nvPicPr>
        <p:blipFill>
          <a:blip r:embed="rId2"/>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806E88E-80D3-7263-6192-069EB643B81C}"/>
              </a:ext>
            </a:extLst>
          </p:cNvPr>
          <p:cNvSpPr txBox="1"/>
          <p:nvPr/>
        </p:nvSpPr>
        <p:spPr>
          <a:xfrm>
            <a:off x="6689558" y="2220686"/>
            <a:ext cx="5005137" cy="3956277"/>
          </a:xfrm>
          <a:prstGeom prst="rect">
            <a:avLst/>
          </a:prstGeom>
        </p:spPr>
        <p:txBody>
          <a:bodyPr vert="horz" lIns="91440" tIns="45720" rIns="91440" bIns="45720" rtlCol="0">
            <a:normAutofit/>
          </a:bodyPr>
          <a:lstStyle/>
          <a:p>
            <a:pPr>
              <a:lnSpc>
                <a:spcPct val="90000"/>
              </a:lnSpc>
            </a:pPr>
            <a:r>
              <a:rPr lang="en-US" sz="1900" b="1" i="0" dirty="0">
                <a:effectLst/>
              </a:rPr>
              <a:t>Conclusion</a:t>
            </a:r>
          </a:p>
          <a:p>
            <a:pPr marL="742950" lvl="1" indent="-228600">
              <a:lnSpc>
                <a:spcPct val="90000"/>
              </a:lnSpc>
              <a:spcBef>
                <a:spcPts val="300"/>
              </a:spcBef>
              <a:buFont typeface="Arial" panose="020B0604020202020204" pitchFamily="34" charset="0"/>
              <a:buChar char="•"/>
            </a:pPr>
            <a:r>
              <a:rPr lang="en-US" sz="1900" b="0" i="0" dirty="0">
                <a:effectLst/>
              </a:rPr>
              <a:t>Virtual memory optimization is crucial for high-performance systems.</a:t>
            </a:r>
          </a:p>
          <a:p>
            <a:pPr marL="742950" lvl="1" indent="-228600">
              <a:lnSpc>
                <a:spcPct val="90000"/>
              </a:lnSpc>
              <a:spcBef>
                <a:spcPts val="300"/>
              </a:spcBef>
              <a:buFont typeface="Arial" panose="020B0604020202020204" pitchFamily="34" charset="0"/>
              <a:buChar char="•"/>
            </a:pPr>
            <a:r>
              <a:rPr lang="en-US" sz="1900" b="0" i="0" dirty="0">
                <a:effectLst/>
              </a:rPr>
              <a:t>Techniques like LRU, demand paging, and prefetching significantly improve performance.</a:t>
            </a:r>
          </a:p>
          <a:p>
            <a:pPr marL="742950" lvl="1" indent="-228600">
              <a:lnSpc>
                <a:spcPct val="90000"/>
              </a:lnSpc>
              <a:spcBef>
                <a:spcPts val="300"/>
              </a:spcBef>
              <a:buFont typeface="Arial" panose="020B0604020202020204" pitchFamily="34" charset="0"/>
              <a:buChar char="•"/>
            </a:pPr>
            <a:r>
              <a:rPr lang="en-US" sz="1900" b="0" i="0" dirty="0">
                <a:effectLst/>
              </a:rPr>
              <a:t>Future work can explore adaptive algorithms and machine learning for better predictions.</a:t>
            </a:r>
          </a:p>
        </p:txBody>
      </p:sp>
    </p:spTree>
    <p:extLst>
      <p:ext uri="{BB962C8B-B14F-4D97-AF65-F5344CB8AC3E}">
        <p14:creationId xmlns:p14="http://schemas.microsoft.com/office/powerpoint/2010/main" val="4221371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k City Wallpapers - Wallpaper Cave">
            <a:extLst>
              <a:ext uri="{FF2B5EF4-FFF2-40B4-BE49-F238E27FC236}">
                <a16:creationId xmlns:a16="http://schemas.microsoft.com/office/drawing/2014/main" id="{CF610DE7-66DF-5404-83E7-9EC31E80C2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untain Landscape, Green Grass, Trees, Mist, Sun Ultra HD Desktop Background Wallpaper for 4K UHD TV : Widescreen &amp; UltraWide Desktop &amp; Laptop : Tablet : Smartphone">
            <a:extLst>
              <a:ext uri="{FF2B5EF4-FFF2-40B4-BE49-F238E27FC236}">
                <a16:creationId xmlns:a16="http://schemas.microsoft.com/office/drawing/2014/main" id="{81F9DAD4-8E91-C92D-A911-3A6B4922D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5" b="3125"/>
          <a:stretch/>
        </p:blipFill>
        <p:spPr bwMode="auto">
          <a:xfrm>
            <a:off x="-12192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5A037DD-52B5-3579-F0EF-ACAF2F3079E0}"/>
              </a:ext>
            </a:extLst>
          </p:cNvPr>
          <p:cNvSpPr>
            <a:spLocks noGrp="1"/>
          </p:cNvSpPr>
          <p:nvPr>
            <p:ph type="body" sz="quarter" idx="13"/>
          </p:nvPr>
        </p:nvSpPr>
        <p:spPr/>
        <p:txBody>
          <a:bodyPr/>
          <a:lstStyle/>
          <a:p>
            <a:endParaRPr lang="en-IN"/>
          </a:p>
        </p:txBody>
      </p:sp>
      <p:sp>
        <p:nvSpPr>
          <p:cNvPr id="2" name="Freeform: Shape 1">
            <a:extLst>
              <a:ext uri="{FF2B5EF4-FFF2-40B4-BE49-F238E27FC236}">
                <a16:creationId xmlns:a16="http://schemas.microsoft.com/office/drawing/2014/main" id="{3A7E3E53-D5DD-F8C7-3079-07574692A47B}"/>
              </a:ext>
            </a:extLst>
          </p:cNvPr>
          <p:cNvSpPr/>
          <p:nvPr/>
        </p:nvSpPr>
        <p:spPr>
          <a:xfrm>
            <a:off x="0" y="0"/>
            <a:ext cx="12192000" cy="6858000"/>
          </a:xfrm>
          <a:custGeom>
            <a:avLst/>
            <a:gdLst/>
            <a:ahLst/>
            <a:cxnLst/>
            <a:rect l="l" t="t" r="r" b="b"/>
            <a:pathLst>
              <a:path w="12192000" h="6858000">
                <a:moveTo>
                  <a:pt x="8160772" y="4671216"/>
                </a:moveTo>
                <a:lnTo>
                  <a:pt x="8161125" y="4671216"/>
                </a:lnTo>
                <a:cubicBezTo>
                  <a:pt x="8162300" y="4677794"/>
                  <a:pt x="8164062" y="4685372"/>
                  <a:pt x="8166411" y="4693947"/>
                </a:cubicBezTo>
                <a:cubicBezTo>
                  <a:pt x="8168761" y="4702523"/>
                  <a:pt x="8171463" y="4711040"/>
                  <a:pt x="8174517" y="4719498"/>
                </a:cubicBezTo>
                <a:lnTo>
                  <a:pt x="8190729" y="4763551"/>
                </a:lnTo>
                <a:lnTo>
                  <a:pt x="8131874" y="4763551"/>
                </a:lnTo>
                <a:lnTo>
                  <a:pt x="8147733" y="4717736"/>
                </a:lnTo>
                <a:cubicBezTo>
                  <a:pt x="8151727" y="4706693"/>
                  <a:pt x="8154664" y="4697178"/>
                  <a:pt x="8156543" y="4689190"/>
                </a:cubicBezTo>
                <a:cubicBezTo>
                  <a:pt x="8158423" y="4681201"/>
                  <a:pt x="8159832" y="4675210"/>
                  <a:pt x="8160772" y="4671216"/>
                </a:cubicBezTo>
                <a:close/>
                <a:moveTo>
                  <a:pt x="5276098" y="4639498"/>
                </a:moveTo>
                <a:cubicBezTo>
                  <a:pt x="5279622" y="4639498"/>
                  <a:pt x="5284086" y="4639909"/>
                  <a:pt x="5289490" y="4640731"/>
                </a:cubicBezTo>
                <a:cubicBezTo>
                  <a:pt x="5294894" y="4641553"/>
                  <a:pt x="5300240" y="4643551"/>
                  <a:pt x="5305525" y="4646722"/>
                </a:cubicBezTo>
                <a:cubicBezTo>
                  <a:pt x="5310812" y="4649894"/>
                  <a:pt x="5315217" y="4654711"/>
                  <a:pt x="5318741" y="4661172"/>
                </a:cubicBezTo>
                <a:cubicBezTo>
                  <a:pt x="5322265" y="4667633"/>
                  <a:pt x="5324027" y="4676502"/>
                  <a:pt x="5324027" y="4687780"/>
                </a:cubicBezTo>
                <a:cubicBezTo>
                  <a:pt x="5324027" y="4705636"/>
                  <a:pt x="5319798" y="4718969"/>
                  <a:pt x="5311340" y="4727780"/>
                </a:cubicBezTo>
                <a:cubicBezTo>
                  <a:pt x="5302883" y="4736591"/>
                  <a:pt x="5288903" y="4740996"/>
                  <a:pt x="5269402" y="4740996"/>
                </a:cubicBezTo>
                <a:cubicBezTo>
                  <a:pt x="5266348" y="4740996"/>
                  <a:pt x="5263411" y="4740820"/>
                  <a:pt x="5260591" y="4740467"/>
                </a:cubicBezTo>
                <a:cubicBezTo>
                  <a:pt x="5257772" y="4740115"/>
                  <a:pt x="5255070" y="4739821"/>
                  <a:pt x="5252485" y="4739586"/>
                </a:cubicBezTo>
                <a:lnTo>
                  <a:pt x="5252485" y="4667339"/>
                </a:lnTo>
                <a:cubicBezTo>
                  <a:pt x="5252485" y="4654887"/>
                  <a:pt x="5254600" y="4647134"/>
                  <a:pt x="5258829" y="4644079"/>
                </a:cubicBezTo>
                <a:cubicBezTo>
                  <a:pt x="5263058" y="4641025"/>
                  <a:pt x="5268814" y="4639498"/>
                  <a:pt x="5276098" y="4639498"/>
                </a:cubicBezTo>
                <a:close/>
                <a:moveTo>
                  <a:pt x="4799848" y="4639498"/>
                </a:moveTo>
                <a:cubicBezTo>
                  <a:pt x="4804312" y="4639498"/>
                  <a:pt x="4809246" y="4640026"/>
                  <a:pt x="4814650" y="4641084"/>
                </a:cubicBezTo>
                <a:cubicBezTo>
                  <a:pt x="4820054" y="4642141"/>
                  <a:pt x="4825222" y="4644373"/>
                  <a:pt x="4830156" y="4647780"/>
                </a:cubicBezTo>
                <a:cubicBezTo>
                  <a:pt x="4835090" y="4651186"/>
                  <a:pt x="4839143" y="4656414"/>
                  <a:pt x="4842315" y="4663463"/>
                </a:cubicBezTo>
                <a:cubicBezTo>
                  <a:pt x="4845487" y="4670511"/>
                  <a:pt x="4847073" y="4679909"/>
                  <a:pt x="4847073" y="4691657"/>
                </a:cubicBezTo>
                <a:cubicBezTo>
                  <a:pt x="4847073" y="4709513"/>
                  <a:pt x="4842785" y="4723316"/>
                  <a:pt x="4834209" y="4733066"/>
                </a:cubicBezTo>
                <a:cubicBezTo>
                  <a:pt x="4825633" y="4742817"/>
                  <a:pt x="4811595" y="4747692"/>
                  <a:pt x="4792094" y="4747692"/>
                </a:cubicBezTo>
                <a:cubicBezTo>
                  <a:pt x="4786456" y="4747692"/>
                  <a:pt x="4781169" y="4747340"/>
                  <a:pt x="4776235" y="4746635"/>
                </a:cubicBezTo>
                <a:lnTo>
                  <a:pt x="4776235" y="4667339"/>
                </a:lnTo>
                <a:cubicBezTo>
                  <a:pt x="4776235" y="4654887"/>
                  <a:pt x="4778350" y="4647134"/>
                  <a:pt x="4782579" y="4644079"/>
                </a:cubicBezTo>
                <a:cubicBezTo>
                  <a:pt x="4786808" y="4641025"/>
                  <a:pt x="4792564" y="4639498"/>
                  <a:pt x="4799848" y="4639498"/>
                </a:cubicBezTo>
                <a:close/>
                <a:moveTo>
                  <a:pt x="9557394" y="4635621"/>
                </a:moveTo>
                <a:cubicBezTo>
                  <a:pt x="9573840" y="4635151"/>
                  <a:pt x="9587292" y="4639615"/>
                  <a:pt x="9597746" y="4649013"/>
                </a:cubicBezTo>
                <a:cubicBezTo>
                  <a:pt x="9608202" y="4658411"/>
                  <a:pt x="9616014" y="4671333"/>
                  <a:pt x="9621183" y="4687780"/>
                </a:cubicBezTo>
                <a:cubicBezTo>
                  <a:pt x="9626352" y="4704226"/>
                  <a:pt x="9628936" y="4723257"/>
                  <a:pt x="9628936" y="4744873"/>
                </a:cubicBezTo>
                <a:cubicBezTo>
                  <a:pt x="9628936" y="4755680"/>
                  <a:pt x="9627879" y="4766782"/>
                  <a:pt x="9625765" y="4778177"/>
                </a:cubicBezTo>
                <a:cubicBezTo>
                  <a:pt x="9623650" y="4789572"/>
                  <a:pt x="9620126" y="4800086"/>
                  <a:pt x="9615192" y="4809719"/>
                </a:cubicBezTo>
                <a:cubicBezTo>
                  <a:pt x="9610258" y="4819352"/>
                  <a:pt x="9603680" y="4827164"/>
                  <a:pt x="9595456" y="4833155"/>
                </a:cubicBezTo>
                <a:cubicBezTo>
                  <a:pt x="9587233" y="4839146"/>
                  <a:pt x="9577012" y="4842142"/>
                  <a:pt x="9564795" y="4842142"/>
                </a:cubicBezTo>
                <a:cubicBezTo>
                  <a:pt x="9551403" y="4842142"/>
                  <a:pt x="9540125" y="4838735"/>
                  <a:pt x="9530962" y="4831922"/>
                </a:cubicBezTo>
                <a:cubicBezTo>
                  <a:pt x="9521800" y="4825108"/>
                  <a:pt x="9514516" y="4816180"/>
                  <a:pt x="9509112" y="4805137"/>
                </a:cubicBezTo>
                <a:cubicBezTo>
                  <a:pt x="9503708" y="4794095"/>
                  <a:pt x="9499773" y="4782347"/>
                  <a:pt x="9497306" y="4769895"/>
                </a:cubicBezTo>
                <a:cubicBezTo>
                  <a:pt x="9494839" y="4757443"/>
                  <a:pt x="9493606" y="4745695"/>
                  <a:pt x="9493606" y="4734652"/>
                </a:cubicBezTo>
                <a:cubicBezTo>
                  <a:pt x="9493606" y="4723845"/>
                  <a:pt x="9494663" y="4712685"/>
                  <a:pt x="9496778" y="4701172"/>
                </a:cubicBezTo>
                <a:cubicBezTo>
                  <a:pt x="9498892" y="4689659"/>
                  <a:pt x="9502416" y="4679028"/>
                  <a:pt x="9507350" y="4669278"/>
                </a:cubicBezTo>
                <a:cubicBezTo>
                  <a:pt x="9512284" y="4659527"/>
                  <a:pt x="9518862" y="4651539"/>
                  <a:pt x="9527086" y="4645313"/>
                </a:cubicBezTo>
                <a:cubicBezTo>
                  <a:pt x="9535310" y="4639086"/>
                  <a:pt x="9545412" y="4635856"/>
                  <a:pt x="9557394" y="4635621"/>
                </a:cubicBezTo>
                <a:close/>
                <a:moveTo>
                  <a:pt x="2489845" y="4635621"/>
                </a:moveTo>
                <a:cubicBezTo>
                  <a:pt x="2506291" y="4635151"/>
                  <a:pt x="2519743" y="4639615"/>
                  <a:pt x="2530198" y="4649013"/>
                </a:cubicBezTo>
                <a:cubicBezTo>
                  <a:pt x="2540653" y="4658411"/>
                  <a:pt x="2548465" y="4671333"/>
                  <a:pt x="2553634" y="4687780"/>
                </a:cubicBezTo>
                <a:cubicBezTo>
                  <a:pt x="2558802" y="4704226"/>
                  <a:pt x="2561387" y="4723257"/>
                  <a:pt x="2561387" y="4744873"/>
                </a:cubicBezTo>
                <a:cubicBezTo>
                  <a:pt x="2561387" y="4755680"/>
                  <a:pt x="2560330" y="4766782"/>
                  <a:pt x="2558215" y="4778177"/>
                </a:cubicBezTo>
                <a:cubicBezTo>
                  <a:pt x="2556101" y="4789572"/>
                  <a:pt x="2552576" y="4800086"/>
                  <a:pt x="2547643" y="4809719"/>
                </a:cubicBezTo>
                <a:cubicBezTo>
                  <a:pt x="2542709" y="4819352"/>
                  <a:pt x="2536130" y="4827164"/>
                  <a:pt x="2527907" y="4833155"/>
                </a:cubicBezTo>
                <a:cubicBezTo>
                  <a:pt x="2519683" y="4839146"/>
                  <a:pt x="2509464" y="4842142"/>
                  <a:pt x="2497246" y="4842142"/>
                </a:cubicBezTo>
                <a:cubicBezTo>
                  <a:pt x="2483854" y="4842142"/>
                  <a:pt x="2472576" y="4838735"/>
                  <a:pt x="2463413" y="4831922"/>
                </a:cubicBezTo>
                <a:cubicBezTo>
                  <a:pt x="2454250" y="4825108"/>
                  <a:pt x="2446967" y="4816180"/>
                  <a:pt x="2441563" y="4805137"/>
                </a:cubicBezTo>
                <a:cubicBezTo>
                  <a:pt x="2436159" y="4794095"/>
                  <a:pt x="2432224" y="4782347"/>
                  <a:pt x="2429757" y="4769895"/>
                </a:cubicBezTo>
                <a:cubicBezTo>
                  <a:pt x="2427289" y="4757443"/>
                  <a:pt x="2426056" y="4745695"/>
                  <a:pt x="2426056" y="4734652"/>
                </a:cubicBezTo>
                <a:cubicBezTo>
                  <a:pt x="2426056" y="4723845"/>
                  <a:pt x="2427114" y="4712685"/>
                  <a:pt x="2429228" y="4701172"/>
                </a:cubicBezTo>
                <a:cubicBezTo>
                  <a:pt x="2431342" y="4689659"/>
                  <a:pt x="2434867" y="4679028"/>
                  <a:pt x="2439800" y="4669278"/>
                </a:cubicBezTo>
                <a:cubicBezTo>
                  <a:pt x="2444734" y="4659527"/>
                  <a:pt x="2451313" y="4651539"/>
                  <a:pt x="2459536" y="4645313"/>
                </a:cubicBezTo>
                <a:cubicBezTo>
                  <a:pt x="2467760" y="4639086"/>
                  <a:pt x="2477862" y="4635856"/>
                  <a:pt x="2489845" y="4635621"/>
                </a:cubicBezTo>
                <a:close/>
                <a:moveTo>
                  <a:pt x="9966731" y="4615533"/>
                </a:moveTo>
                <a:lnTo>
                  <a:pt x="9966731" y="4642669"/>
                </a:lnTo>
                <a:cubicBezTo>
                  <a:pt x="9969316" y="4642434"/>
                  <a:pt x="9973486" y="4642258"/>
                  <a:pt x="9979242" y="4642141"/>
                </a:cubicBezTo>
                <a:cubicBezTo>
                  <a:pt x="9984998" y="4642023"/>
                  <a:pt x="9989756" y="4641847"/>
                  <a:pt x="9993516" y="4641612"/>
                </a:cubicBezTo>
                <a:cubicBezTo>
                  <a:pt x="9993046" y="4644667"/>
                  <a:pt x="9992693" y="4649131"/>
                  <a:pt x="9992458" y="4655004"/>
                </a:cubicBezTo>
                <a:cubicBezTo>
                  <a:pt x="9992223" y="4660878"/>
                  <a:pt x="9992106" y="4666987"/>
                  <a:pt x="9992106" y="4673330"/>
                </a:cubicBezTo>
                <a:lnTo>
                  <a:pt x="9992811" y="4808309"/>
                </a:lnTo>
                <a:cubicBezTo>
                  <a:pt x="9992811" y="4817707"/>
                  <a:pt x="9991812" y="4824521"/>
                  <a:pt x="9989815" y="4828750"/>
                </a:cubicBezTo>
                <a:cubicBezTo>
                  <a:pt x="9987818" y="4832979"/>
                  <a:pt x="9984998" y="4835681"/>
                  <a:pt x="9981357" y="4836856"/>
                </a:cubicBezTo>
                <a:cubicBezTo>
                  <a:pt x="9977715" y="4838030"/>
                  <a:pt x="9973192" y="4838735"/>
                  <a:pt x="9967788" y="4838970"/>
                </a:cubicBezTo>
                <a:lnTo>
                  <a:pt x="9967788" y="4862230"/>
                </a:lnTo>
                <a:lnTo>
                  <a:pt x="10048142" y="4862230"/>
                </a:lnTo>
                <a:lnTo>
                  <a:pt x="10048142" y="4835094"/>
                </a:lnTo>
                <a:cubicBezTo>
                  <a:pt x="10045792" y="4835094"/>
                  <a:pt x="10041739" y="4835152"/>
                  <a:pt x="10035983" y="4835270"/>
                </a:cubicBezTo>
                <a:cubicBezTo>
                  <a:pt x="10030226" y="4835387"/>
                  <a:pt x="10025468" y="4835681"/>
                  <a:pt x="10021710" y="4836151"/>
                </a:cubicBezTo>
                <a:cubicBezTo>
                  <a:pt x="10022180" y="4833096"/>
                  <a:pt x="10022532" y="4828632"/>
                  <a:pt x="10022766" y="4822759"/>
                </a:cubicBezTo>
                <a:cubicBezTo>
                  <a:pt x="10023002" y="4816885"/>
                  <a:pt x="10023119" y="4810776"/>
                  <a:pt x="10023119" y="4804433"/>
                </a:cubicBezTo>
                <a:lnTo>
                  <a:pt x="10022414" y="4695181"/>
                </a:lnTo>
                <a:lnTo>
                  <a:pt x="10022766" y="4695181"/>
                </a:lnTo>
                <a:cubicBezTo>
                  <a:pt x="10026056" y="4699880"/>
                  <a:pt x="10029346" y="4704461"/>
                  <a:pt x="10032634" y="4708925"/>
                </a:cubicBezTo>
                <a:cubicBezTo>
                  <a:pt x="10035924" y="4713389"/>
                  <a:pt x="10039096" y="4717619"/>
                  <a:pt x="10042150" y="4721613"/>
                </a:cubicBezTo>
                <a:lnTo>
                  <a:pt x="10154926" y="4865755"/>
                </a:lnTo>
                <a:lnTo>
                  <a:pt x="10184882" y="4865755"/>
                </a:lnTo>
                <a:lnTo>
                  <a:pt x="10184882" y="4669454"/>
                </a:lnTo>
                <a:cubicBezTo>
                  <a:pt x="10184882" y="4659821"/>
                  <a:pt x="10185881" y="4652949"/>
                  <a:pt x="10187878" y="4648837"/>
                </a:cubicBezTo>
                <a:cubicBezTo>
                  <a:pt x="10189875" y="4644725"/>
                  <a:pt x="10192753" y="4642082"/>
                  <a:pt x="10196512" y="4640907"/>
                </a:cubicBezTo>
                <a:cubicBezTo>
                  <a:pt x="10200272" y="4639733"/>
                  <a:pt x="10204735" y="4639028"/>
                  <a:pt x="10209905" y="4638793"/>
                </a:cubicBezTo>
                <a:lnTo>
                  <a:pt x="10209905" y="4615533"/>
                </a:lnTo>
                <a:lnTo>
                  <a:pt x="10129552" y="4615533"/>
                </a:lnTo>
                <a:lnTo>
                  <a:pt x="10129552" y="4642669"/>
                </a:lnTo>
                <a:cubicBezTo>
                  <a:pt x="10132136" y="4642434"/>
                  <a:pt x="10136248" y="4642258"/>
                  <a:pt x="10141887" y="4642141"/>
                </a:cubicBezTo>
                <a:cubicBezTo>
                  <a:pt x="10147526" y="4642023"/>
                  <a:pt x="10152224" y="4641847"/>
                  <a:pt x="10155984" y="4641612"/>
                </a:cubicBezTo>
                <a:cubicBezTo>
                  <a:pt x="10155748" y="4644667"/>
                  <a:pt x="10155514" y="4649131"/>
                  <a:pt x="10155278" y="4655004"/>
                </a:cubicBezTo>
                <a:cubicBezTo>
                  <a:pt x="10155044" y="4660878"/>
                  <a:pt x="10154926" y="4666987"/>
                  <a:pt x="10154926" y="4673330"/>
                </a:cubicBezTo>
                <a:lnTo>
                  <a:pt x="10154926" y="4785049"/>
                </a:lnTo>
                <a:lnTo>
                  <a:pt x="10154574" y="4785049"/>
                </a:lnTo>
                <a:cubicBezTo>
                  <a:pt x="10151754" y="4781055"/>
                  <a:pt x="10148406" y="4776356"/>
                  <a:pt x="10144530" y="4770952"/>
                </a:cubicBezTo>
                <a:cubicBezTo>
                  <a:pt x="10140653" y="4765548"/>
                  <a:pt x="10135778" y="4759087"/>
                  <a:pt x="10129904" y="4751569"/>
                </a:cubicBezTo>
                <a:lnTo>
                  <a:pt x="10022062" y="4615533"/>
                </a:lnTo>
                <a:close/>
                <a:moveTo>
                  <a:pt x="9053036" y="4615533"/>
                </a:moveTo>
                <a:lnTo>
                  <a:pt x="9053036" y="4642669"/>
                </a:lnTo>
                <a:cubicBezTo>
                  <a:pt x="9055620" y="4642434"/>
                  <a:pt x="9059732" y="4642258"/>
                  <a:pt x="9065371" y="4642141"/>
                </a:cubicBezTo>
                <a:cubicBezTo>
                  <a:pt x="9071010" y="4642023"/>
                  <a:pt x="9075709" y="4641847"/>
                  <a:pt x="9079468" y="4641612"/>
                </a:cubicBezTo>
                <a:cubicBezTo>
                  <a:pt x="9079233" y="4644667"/>
                  <a:pt x="9078940" y="4649131"/>
                  <a:pt x="9078587" y="4655004"/>
                </a:cubicBezTo>
                <a:cubicBezTo>
                  <a:pt x="9078235" y="4660878"/>
                  <a:pt x="9078058" y="4666987"/>
                  <a:pt x="9078058" y="4673330"/>
                </a:cubicBezTo>
                <a:lnTo>
                  <a:pt x="9078058" y="4808309"/>
                </a:lnTo>
                <a:cubicBezTo>
                  <a:pt x="9078058" y="4817707"/>
                  <a:pt x="9077060" y="4824521"/>
                  <a:pt x="9075063" y="4828750"/>
                </a:cubicBezTo>
                <a:cubicBezTo>
                  <a:pt x="9073066" y="4832979"/>
                  <a:pt x="9070246" y="4835681"/>
                  <a:pt x="9066604" y="4836856"/>
                </a:cubicBezTo>
                <a:cubicBezTo>
                  <a:pt x="9062962" y="4838030"/>
                  <a:pt x="9058440" y="4838735"/>
                  <a:pt x="9053036" y="4838970"/>
                </a:cubicBezTo>
                <a:lnTo>
                  <a:pt x="9053036" y="4862230"/>
                </a:lnTo>
                <a:lnTo>
                  <a:pt x="9154182" y="4862230"/>
                </a:lnTo>
                <a:lnTo>
                  <a:pt x="9154182" y="4835094"/>
                </a:lnTo>
                <a:cubicBezTo>
                  <a:pt x="9151832" y="4835094"/>
                  <a:pt x="9147780" y="4835152"/>
                  <a:pt x="9142024" y="4835270"/>
                </a:cubicBezTo>
                <a:cubicBezTo>
                  <a:pt x="9136268" y="4835387"/>
                  <a:pt x="9131510" y="4835681"/>
                  <a:pt x="9127750" y="4836151"/>
                </a:cubicBezTo>
                <a:cubicBezTo>
                  <a:pt x="9128220" y="4833096"/>
                  <a:pt x="9128572" y="4828632"/>
                  <a:pt x="9128808" y="4822759"/>
                </a:cubicBezTo>
                <a:cubicBezTo>
                  <a:pt x="9129042" y="4816885"/>
                  <a:pt x="9129160" y="4810776"/>
                  <a:pt x="9129160" y="4804433"/>
                </a:cubicBezTo>
                <a:lnTo>
                  <a:pt x="9129160" y="4669454"/>
                </a:lnTo>
                <a:cubicBezTo>
                  <a:pt x="9129160" y="4659821"/>
                  <a:pt x="9130158" y="4652949"/>
                  <a:pt x="9132156" y="4648837"/>
                </a:cubicBezTo>
                <a:cubicBezTo>
                  <a:pt x="9134152" y="4644725"/>
                  <a:pt x="9137030" y="4642082"/>
                  <a:pt x="9140790" y="4640907"/>
                </a:cubicBezTo>
                <a:cubicBezTo>
                  <a:pt x="9144549" y="4639733"/>
                  <a:pt x="9149013" y="4639028"/>
                  <a:pt x="9154182" y="4638793"/>
                </a:cubicBezTo>
                <a:lnTo>
                  <a:pt x="9154182" y="4615533"/>
                </a:lnTo>
                <a:close/>
                <a:moveTo>
                  <a:pt x="8557040" y="4615533"/>
                </a:moveTo>
                <a:lnTo>
                  <a:pt x="8555278" y="4695181"/>
                </a:lnTo>
                <a:lnTo>
                  <a:pt x="8578538" y="4695181"/>
                </a:lnTo>
                <a:cubicBezTo>
                  <a:pt x="8578538" y="4676150"/>
                  <a:pt x="8582415" y="4662170"/>
                  <a:pt x="8590168" y="4653242"/>
                </a:cubicBezTo>
                <a:cubicBezTo>
                  <a:pt x="8597922" y="4644314"/>
                  <a:pt x="8608495" y="4639733"/>
                  <a:pt x="8621887" y="4639498"/>
                </a:cubicBezTo>
                <a:lnTo>
                  <a:pt x="8638098" y="4639498"/>
                </a:lnTo>
                <a:lnTo>
                  <a:pt x="8638098" y="4808309"/>
                </a:lnTo>
                <a:cubicBezTo>
                  <a:pt x="8638098" y="4817707"/>
                  <a:pt x="8637100" y="4824521"/>
                  <a:pt x="8635102" y="4828750"/>
                </a:cubicBezTo>
                <a:cubicBezTo>
                  <a:pt x="8633106" y="4832979"/>
                  <a:pt x="8630286" y="4835681"/>
                  <a:pt x="8626645" y="4836856"/>
                </a:cubicBezTo>
                <a:cubicBezTo>
                  <a:pt x="8623004" y="4838030"/>
                  <a:pt x="8618480" y="4838735"/>
                  <a:pt x="8613076" y="4838970"/>
                </a:cubicBezTo>
                <a:lnTo>
                  <a:pt x="8613076" y="4862230"/>
                </a:lnTo>
                <a:lnTo>
                  <a:pt x="8715984" y="4862230"/>
                </a:lnTo>
                <a:lnTo>
                  <a:pt x="8715984" y="4835094"/>
                </a:lnTo>
                <a:cubicBezTo>
                  <a:pt x="8713635" y="4835094"/>
                  <a:pt x="8709348" y="4835152"/>
                  <a:pt x="8703121" y="4835270"/>
                </a:cubicBezTo>
                <a:cubicBezTo>
                  <a:pt x="8696894" y="4835387"/>
                  <a:pt x="8691784" y="4835681"/>
                  <a:pt x="8687790" y="4836151"/>
                </a:cubicBezTo>
                <a:cubicBezTo>
                  <a:pt x="8688260" y="4833096"/>
                  <a:pt x="8688612" y="4828632"/>
                  <a:pt x="8688848" y="4822759"/>
                </a:cubicBezTo>
                <a:cubicBezTo>
                  <a:pt x="8689083" y="4816885"/>
                  <a:pt x="8689200" y="4810776"/>
                  <a:pt x="8689200" y="4804433"/>
                </a:cubicBezTo>
                <a:lnTo>
                  <a:pt x="8689200" y="4639145"/>
                </a:lnTo>
                <a:lnTo>
                  <a:pt x="8706116" y="4639145"/>
                </a:lnTo>
                <a:cubicBezTo>
                  <a:pt x="8719508" y="4638910"/>
                  <a:pt x="8730082" y="4643433"/>
                  <a:pt x="8737834" y="4652714"/>
                </a:cubicBezTo>
                <a:cubicBezTo>
                  <a:pt x="8745588" y="4661994"/>
                  <a:pt x="8749465" y="4676150"/>
                  <a:pt x="8749465" y="4695181"/>
                </a:cubicBezTo>
                <a:lnTo>
                  <a:pt x="8772725" y="4695181"/>
                </a:lnTo>
                <a:lnTo>
                  <a:pt x="8770610" y="4615533"/>
                </a:lnTo>
                <a:close/>
                <a:moveTo>
                  <a:pt x="7575966" y="4615533"/>
                </a:moveTo>
                <a:lnTo>
                  <a:pt x="7574204" y="4695181"/>
                </a:lnTo>
                <a:lnTo>
                  <a:pt x="7597464" y="4695181"/>
                </a:lnTo>
                <a:cubicBezTo>
                  <a:pt x="7597464" y="4676150"/>
                  <a:pt x="7601341" y="4662170"/>
                  <a:pt x="7609094" y="4653242"/>
                </a:cubicBezTo>
                <a:cubicBezTo>
                  <a:pt x="7616848" y="4644314"/>
                  <a:pt x="7627420" y="4639733"/>
                  <a:pt x="7640812" y="4639498"/>
                </a:cubicBezTo>
                <a:lnTo>
                  <a:pt x="7657024" y="4639498"/>
                </a:lnTo>
                <a:lnTo>
                  <a:pt x="7657024" y="4808309"/>
                </a:lnTo>
                <a:cubicBezTo>
                  <a:pt x="7657024" y="4817707"/>
                  <a:pt x="7656025" y="4824521"/>
                  <a:pt x="7654028" y="4828750"/>
                </a:cubicBezTo>
                <a:cubicBezTo>
                  <a:pt x="7652031" y="4832979"/>
                  <a:pt x="7649212" y="4835681"/>
                  <a:pt x="7645570" y="4836856"/>
                </a:cubicBezTo>
                <a:cubicBezTo>
                  <a:pt x="7641928" y="4838030"/>
                  <a:pt x="7637406" y="4838735"/>
                  <a:pt x="7632002" y="4838970"/>
                </a:cubicBezTo>
                <a:lnTo>
                  <a:pt x="7632002" y="4862230"/>
                </a:lnTo>
                <a:lnTo>
                  <a:pt x="7734910" y="4862230"/>
                </a:lnTo>
                <a:lnTo>
                  <a:pt x="7734910" y="4835094"/>
                </a:lnTo>
                <a:cubicBezTo>
                  <a:pt x="7732560" y="4835094"/>
                  <a:pt x="7728272" y="4835152"/>
                  <a:pt x="7722046" y="4835270"/>
                </a:cubicBezTo>
                <a:cubicBezTo>
                  <a:pt x="7715820" y="4835387"/>
                  <a:pt x="7710710" y="4835681"/>
                  <a:pt x="7706716" y="4836151"/>
                </a:cubicBezTo>
                <a:cubicBezTo>
                  <a:pt x="7707186" y="4833096"/>
                  <a:pt x="7707538" y="4828632"/>
                  <a:pt x="7707773" y="4822759"/>
                </a:cubicBezTo>
                <a:cubicBezTo>
                  <a:pt x="7708008" y="4816885"/>
                  <a:pt x="7708126" y="4810776"/>
                  <a:pt x="7708126" y="4804433"/>
                </a:cubicBezTo>
                <a:lnTo>
                  <a:pt x="7708126" y="4639145"/>
                </a:lnTo>
                <a:lnTo>
                  <a:pt x="7725042" y="4639145"/>
                </a:lnTo>
                <a:cubicBezTo>
                  <a:pt x="7738434" y="4638910"/>
                  <a:pt x="7749007" y="4643433"/>
                  <a:pt x="7756760" y="4652714"/>
                </a:cubicBezTo>
                <a:cubicBezTo>
                  <a:pt x="7764514" y="4661994"/>
                  <a:pt x="7768390" y="4676150"/>
                  <a:pt x="7768390" y="4695181"/>
                </a:cubicBezTo>
                <a:lnTo>
                  <a:pt x="7791650" y="4695181"/>
                </a:lnTo>
                <a:lnTo>
                  <a:pt x="7789536" y="4615533"/>
                </a:lnTo>
                <a:close/>
                <a:moveTo>
                  <a:pt x="7052081" y="4615533"/>
                </a:moveTo>
                <a:lnTo>
                  <a:pt x="7052081" y="4642669"/>
                </a:lnTo>
                <a:cubicBezTo>
                  <a:pt x="7054666" y="4642434"/>
                  <a:pt x="7058837" y="4642258"/>
                  <a:pt x="7064593" y="4642141"/>
                </a:cubicBezTo>
                <a:cubicBezTo>
                  <a:pt x="7070349" y="4642023"/>
                  <a:pt x="7075107" y="4641847"/>
                  <a:pt x="7078866" y="4641612"/>
                </a:cubicBezTo>
                <a:cubicBezTo>
                  <a:pt x="7078396" y="4644667"/>
                  <a:pt x="7078044" y="4649131"/>
                  <a:pt x="7077809" y="4655004"/>
                </a:cubicBezTo>
                <a:cubicBezTo>
                  <a:pt x="7077574" y="4660878"/>
                  <a:pt x="7077456" y="4666987"/>
                  <a:pt x="7077456" y="4673330"/>
                </a:cubicBezTo>
                <a:lnTo>
                  <a:pt x="7078161" y="4808309"/>
                </a:lnTo>
                <a:cubicBezTo>
                  <a:pt x="7078161" y="4817707"/>
                  <a:pt x="7077162" y="4824521"/>
                  <a:pt x="7075165" y="4828750"/>
                </a:cubicBezTo>
                <a:cubicBezTo>
                  <a:pt x="7073169" y="4832979"/>
                  <a:pt x="7070349" y="4835681"/>
                  <a:pt x="7066707" y="4836856"/>
                </a:cubicBezTo>
                <a:cubicBezTo>
                  <a:pt x="7063066" y="4838030"/>
                  <a:pt x="7058543" y="4838735"/>
                  <a:pt x="7053139" y="4838970"/>
                </a:cubicBezTo>
                <a:lnTo>
                  <a:pt x="7053139" y="4862230"/>
                </a:lnTo>
                <a:lnTo>
                  <a:pt x="7133492" y="4862230"/>
                </a:lnTo>
                <a:lnTo>
                  <a:pt x="7133492" y="4835094"/>
                </a:lnTo>
                <a:cubicBezTo>
                  <a:pt x="7131142" y="4835094"/>
                  <a:pt x="7127090" y="4835152"/>
                  <a:pt x="7121333" y="4835270"/>
                </a:cubicBezTo>
                <a:cubicBezTo>
                  <a:pt x="7115577" y="4835387"/>
                  <a:pt x="7110819" y="4835681"/>
                  <a:pt x="7107060" y="4836151"/>
                </a:cubicBezTo>
                <a:cubicBezTo>
                  <a:pt x="7107530" y="4833096"/>
                  <a:pt x="7107882" y="4828632"/>
                  <a:pt x="7108118" y="4822759"/>
                </a:cubicBezTo>
                <a:cubicBezTo>
                  <a:pt x="7108352" y="4816885"/>
                  <a:pt x="7108470" y="4810776"/>
                  <a:pt x="7108470" y="4804433"/>
                </a:cubicBezTo>
                <a:lnTo>
                  <a:pt x="7107765" y="4695181"/>
                </a:lnTo>
                <a:lnTo>
                  <a:pt x="7108118" y="4695181"/>
                </a:lnTo>
                <a:cubicBezTo>
                  <a:pt x="7111406" y="4699880"/>
                  <a:pt x="7114696" y="4704461"/>
                  <a:pt x="7117985" y="4708925"/>
                </a:cubicBezTo>
                <a:cubicBezTo>
                  <a:pt x="7121274" y="4713389"/>
                  <a:pt x="7124446" y="4717619"/>
                  <a:pt x="7127501" y="4721613"/>
                </a:cubicBezTo>
                <a:lnTo>
                  <a:pt x="7240276" y="4865755"/>
                </a:lnTo>
                <a:lnTo>
                  <a:pt x="7270233" y="4865755"/>
                </a:lnTo>
                <a:lnTo>
                  <a:pt x="7270233" y="4669454"/>
                </a:lnTo>
                <a:cubicBezTo>
                  <a:pt x="7270233" y="4659821"/>
                  <a:pt x="7271231" y="4652949"/>
                  <a:pt x="7273228" y="4648837"/>
                </a:cubicBezTo>
                <a:cubicBezTo>
                  <a:pt x="7275225" y="4644725"/>
                  <a:pt x="7278104" y="4642082"/>
                  <a:pt x="7281863" y="4640907"/>
                </a:cubicBezTo>
                <a:cubicBezTo>
                  <a:pt x="7285622" y="4639733"/>
                  <a:pt x="7290086" y="4639028"/>
                  <a:pt x="7295255" y="4638793"/>
                </a:cubicBezTo>
                <a:lnTo>
                  <a:pt x="7295255" y="4615533"/>
                </a:lnTo>
                <a:lnTo>
                  <a:pt x="7214902" y="4615533"/>
                </a:lnTo>
                <a:lnTo>
                  <a:pt x="7214902" y="4642669"/>
                </a:lnTo>
                <a:cubicBezTo>
                  <a:pt x="7217486" y="4642434"/>
                  <a:pt x="7221598" y="4642258"/>
                  <a:pt x="7227237" y="4642141"/>
                </a:cubicBezTo>
                <a:cubicBezTo>
                  <a:pt x="7232876" y="4642023"/>
                  <a:pt x="7237575" y="4641847"/>
                  <a:pt x="7241334" y="4641612"/>
                </a:cubicBezTo>
                <a:cubicBezTo>
                  <a:pt x="7241099" y="4644667"/>
                  <a:pt x="7240864" y="4649131"/>
                  <a:pt x="7240629" y="4655004"/>
                </a:cubicBezTo>
                <a:cubicBezTo>
                  <a:pt x="7240394" y="4660878"/>
                  <a:pt x="7240276" y="4666987"/>
                  <a:pt x="7240276" y="4673330"/>
                </a:cubicBezTo>
                <a:lnTo>
                  <a:pt x="7240276" y="4785049"/>
                </a:lnTo>
                <a:lnTo>
                  <a:pt x="7239924" y="4785049"/>
                </a:lnTo>
                <a:cubicBezTo>
                  <a:pt x="7237104" y="4781055"/>
                  <a:pt x="7233757" y="4776356"/>
                  <a:pt x="7229880" y="4770952"/>
                </a:cubicBezTo>
                <a:cubicBezTo>
                  <a:pt x="7226003" y="4765548"/>
                  <a:pt x="7221128" y="4759087"/>
                  <a:pt x="7215255" y="4751569"/>
                </a:cubicBezTo>
                <a:lnTo>
                  <a:pt x="7107412" y="4615533"/>
                </a:lnTo>
                <a:close/>
                <a:moveTo>
                  <a:pt x="6586062" y="4615533"/>
                </a:moveTo>
                <a:lnTo>
                  <a:pt x="6586062" y="4642669"/>
                </a:lnTo>
                <a:cubicBezTo>
                  <a:pt x="6588646" y="4642434"/>
                  <a:pt x="6592758" y="4642258"/>
                  <a:pt x="6598397" y="4642141"/>
                </a:cubicBezTo>
                <a:cubicBezTo>
                  <a:pt x="6604035" y="4642023"/>
                  <a:pt x="6608734" y="4641847"/>
                  <a:pt x="6612494" y="4641612"/>
                </a:cubicBezTo>
                <a:cubicBezTo>
                  <a:pt x="6612258" y="4644667"/>
                  <a:pt x="6611965" y="4649131"/>
                  <a:pt x="6611612" y="4655004"/>
                </a:cubicBezTo>
                <a:cubicBezTo>
                  <a:pt x="6611260" y="4660878"/>
                  <a:pt x="6611084" y="4666987"/>
                  <a:pt x="6611084" y="4673330"/>
                </a:cubicBezTo>
                <a:lnTo>
                  <a:pt x="6611084" y="4808309"/>
                </a:lnTo>
                <a:cubicBezTo>
                  <a:pt x="6611084" y="4817707"/>
                  <a:pt x="6610085" y="4824521"/>
                  <a:pt x="6608088" y="4828750"/>
                </a:cubicBezTo>
                <a:cubicBezTo>
                  <a:pt x="6606091" y="4832979"/>
                  <a:pt x="6603272" y="4835681"/>
                  <a:pt x="6599630" y="4836856"/>
                </a:cubicBezTo>
                <a:cubicBezTo>
                  <a:pt x="6595988" y="4838030"/>
                  <a:pt x="6591465" y="4838735"/>
                  <a:pt x="6586062" y="4838970"/>
                </a:cubicBezTo>
                <a:lnTo>
                  <a:pt x="6586062" y="4862230"/>
                </a:lnTo>
                <a:lnTo>
                  <a:pt x="6772142" y="4862230"/>
                </a:lnTo>
                <a:lnTo>
                  <a:pt x="6773904" y="4784697"/>
                </a:lnTo>
                <a:lnTo>
                  <a:pt x="6750996" y="4784697"/>
                </a:lnTo>
                <a:cubicBezTo>
                  <a:pt x="6750996" y="4797384"/>
                  <a:pt x="6748882" y="4807428"/>
                  <a:pt x="6744653" y="4814829"/>
                </a:cubicBezTo>
                <a:cubicBezTo>
                  <a:pt x="6740424" y="4822230"/>
                  <a:pt x="6735020" y="4827516"/>
                  <a:pt x="6728441" y="4830688"/>
                </a:cubicBezTo>
                <a:cubicBezTo>
                  <a:pt x="6721863" y="4833860"/>
                  <a:pt x="6715049" y="4835446"/>
                  <a:pt x="6708001" y="4835446"/>
                </a:cubicBezTo>
                <a:lnTo>
                  <a:pt x="6660776" y="4835446"/>
                </a:lnTo>
                <a:cubicBezTo>
                  <a:pt x="6661246" y="4832392"/>
                  <a:pt x="6661598" y="4828045"/>
                  <a:pt x="6661833" y="4822406"/>
                </a:cubicBezTo>
                <a:cubicBezTo>
                  <a:pt x="6662068" y="4816767"/>
                  <a:pt x="6662185" y="4810776"/>
                  <a:pt x="6662185" y="4804433"/>
                </a:cubicBezTo>
                <a:lnTo>
                  <a:pt x="6662185" y="4746635"/>
                </a:lnTo>
                <a:lnTo>
                  <a:pt x="6671348" y="4746282"/>
                </a:lnTo>
                <a:cubicBezTo>
                  <a:pt x="6677692" y="4746047"/>
                  <a:pt x="6683507" y="4746517"/>
                  <a:pt x="6688794" y="4747692"/>
                </a:cubicBezTo>
                <a:cubicBezTo>
                  <a:pt x="6694080" y="4748867"/>
                  <a:pt x="6698250" y="4751628"/>
                  <a:pt x="6701305" y="4755974"/>
                </a:cubicBezTo>
                <a:cubicBezTo>
                  <a:pt x="6704359" y="4760321"/>
                  <a:pt x="6705886" y="4767428"/>
                  <a:pt x="6705886" y="4777296"/>
                </a:cubicBezTo>
                <a:lnTo>
                  <a:pt x="6729146" y="4777296"/>
                </a:lnTo>
                <a:lnTo>
                  <a:pt x="6729146" y="4691657"/>
                </a:lnTo>
                <a:lnTo>
                  <a:pt x="6702009" y="4691657"/>
                </a:lnTo>
                <a:lnTo>
                  <a:pt x="6703419" y="4722318"/>
                </a:lnTo>
                <a:lnTo>
                  <a:pt x="6662185" y="4722318"/>
                </a:lnTo>
                <a:lnTo>
                  <a:pt x="6662185" y="4669454"/>
                </a:lnTo>
                <a:cubicBezTo>
                  <a:pt x="6662185" y="4660291"/>
                  <a:pt x="6663125" y="4653536"/>
                  <a:pt x="6665005" y="4649189"/>
                </a:cubicBezTo>
                <a:cubicBezTo>
                  <a:pt x="6666884" y="4644843"/>
                  <a:pt x="6669586" y="4642023"/>
                  <a:pt x="6673111" y="4640731"/>
                </a:cubicBezTo>
                <a:cubicBezTo>
                  <a:pt x="6676635" y="4639439"/>
                  <a:pt x="6680864" y="4638793"/>
                  <a:pt x="6685798" y="4638793"/>
                </a:cubicBezTo>
                <a:lnTo>
                  <a:pt x="6698486" y="4638440"/>
                </a:lnTo>
                <a:cubicBezTo>
                  <a:pt x="6704829" y="4638205"/>
                  <a:pt x="6711290" y="4639204"/>
                  <a:pt x="6717869" y="4641436"/>
                </a:cubicBezTo>
                <a:cubicBezTo>
                  <a:pt x="6724447" y="4643668"/>
                  <a:pt x="6729969" y="4648073"/>
                  <a:pt x="6734432" y="4654652"/>
                </a:cubicBezTo>
                <a:cubicBezTo>
                  <a:pt x="6738896" y="4661231"/>
                  <a:pt x="6741128" y="4670981"/>
                  <a:pt x="6741128" y="4683903"/>
                </a:cubicBezTo>
                <a:lnTo>
                  <a:pt x="6764389" y="4683903"/>
                </a:lnTo>
                <a:lnTo>
                  <a:pt x="6762274" y="4615533"/>
                </a:lnTo>
                <a:close/>
                <a:moveTo>
                  <a:pt x="5662136" y="4615533"/>
                </a:moveTo>
                <a:lnTo>
                  <a:pt x="5662136" y="4642669"/>
                </a:lnTo>
                <a:cubicBezTo>
                  <a:pt x="5664721" y="4642434"/>
                  <a:pt x="5668833" y="4642258"/>
                  <a:pt x="5674471" y="4642141"/>
                </a:cubicBezTo>
                <a:cubicBezTo>
                  <a:pt x="5680110" y="4642023"/>
                  <a:pt x="5684809" y="4641847"/>
                  <a:pt x="5688568" y="4641612"/>
                </a:cubicBezTo>
                <a:cubicBezTo>
                  <a:pt x="5688333" y="4644667"/>
                  <a:pt x="5688041" y="4649131"/>
                  <a:pt x="5687688" y="4655004"/>
                </a:cubicBezTo>
                <a:cubicBezTo>
                  <a:pt x="5687335" y="4660878"/>
                  <a:pt x="5687159" y="4666987"/>
                  <a:pt x="5687159" y="4673330"/>
                </a:cubicBezTo>
                <a:lnTo>
                  <a:pt x="5687159" y="4808309"/>
                </a:lnTo>
                <a:cubicBezTo>
                  <a:pt x="5687159" y="4817707"/>
                  <a:pt x="5686160" y="4824521"/>
                  <a:pt x="5684163" y="4828750"/>
                </a:cubicBezTo>
                <a:cubicBezTo>
                  <a:pt x="5682166" y="4832979"/>
                  <a:pt x="5679346" y="4835681"/>
                  <a:pt x="5675706" y="4836856"/>
                </a:cubicBezTo>
                <a:cubicBezTo>
                  <a:pt x="5672063" y="4838030"/>
                  <a:pt x="5667540" y="4838735"/>
                  <a:pt x="5662136" y="4838970"/>
                </a:cubicBezTo>
                <a:lnTo>
                  <a:pt x="5662136" y="4862230"/>
                </a:lnTo>
                <a:lnTo>
                  <a:pt x="5848218" y="4862230"/>
                </a:lnTo>
                <a:lnTo>
                  <a:pt x="5849979" y="4784697"/>
                </a:lnTo>
                <a:lnTo>
                  <a:pt x="5827071" y="4784697"/>
                </a:lnTo>
                <a:cubicBezTo>
                  <a:pt x="5827071" y="4797384"/>
                  <a:pt x="5824957" y="4807428"/>
                  <a:pt x="5820728" y="4814829"/>
                </a:cubicBezTo>
                <a:cubicBezTo>
                  <a:pt x="5816499" y="4822230"/>
                  <a:pt x="5811095" y="4827516"/>
                  <a:pt x="5804517" y="4830688"/>
                </a:cubicBezTo>
                <a:cubicBezTo>
                  <a:pt x="5797938" y="4833860"/>
                  <a:pt x="5791125" y="4835446"/>
                  <a:pt x="5784076" y="4835446"/>
                </a:cubicBezTo>
                <a:lnTo>
                  <a:pt x="5736851" y="4835446"/>
                </a:lnTo>
                <a:cubicBezTo>
                  <a:pt x="5737321" y="4832392"/>
                  <a:pt x="5737673" y="4828045"/>
                  <a:pt x="5737908" y="4822406"/>
                </a:cubicBezTo>
                <a:cubicBezTo>
                  <a:pt x="5738143" y="4816767"/>
                  <a:pt x="5738260" y="4810776"/>
                  <a:pt x="5738260" y="4804433"/>
                </a:cubicBezTo>
                <a:lnTo>
                  <a:pt x="5738260" y="4746635"/>
                </a:lnTo>
                <a:lnTo>
                  <a:pt x="5747424" y="4746282"/>
                </a:lnTo>
                <a:cubicBezTo>
                  <a:pt x="5753767" y="4746047"/>
                  <a:pt x="5759582" y="4746517"/>
                  <a:pt x="5764868" y="4747692"/>
                </a:cubicBezTo>
                <a:cubicBezTo>
                  <a:pt x="5770155" y="4748867"/>
                  <a:pt x="5774325" y="4751628"/>
                  <a:pt x="5777379" y="4755974"/>
                </a:cubicBezTo>
                <a:cubicBezTo>
                  <a:pt x="5780434" y="4760321"/>
                  <a:pt x="5781961" y="4767428"/>
                  <a:pt x="5781961" y="4777296"/>
                </a:cubicBezTo>
                <a:lnTo>
                  <a:pt x="5805221" y="4777296"/>
                </a:lnTo>
                <a:lnTo>
                  <a:pt x="5805221" y="4691657"/>
                </a:lnTo>
                <a:lnTo>
                  <a:pt x="5778084" y="4691657"/>
                </a:lnTo>
                <a:lnTo>
                  <a:pt x="5779494" y="4722318"/>
                </a:lnTo>
                <a:lnTo>
                  <a:pt x="5738260" y="4722318"/>
                </a:lnTo>
                <a:lnTo>
                  <a:pt x="5738260" y="4669454"/>
                </a:lnTo>
                <a:cubicBezTo>
                  <a:pt x="5738260" y="4660291"/>
                  <a:pt x="5739200" y="4653536"/>
                  <a:pt x="5741080" y="4649189"/>
                </a:cubicBezTo>
                <a:cubicBezTo>
                  <a:pt x="5742959" y="4644843"/>
                  <a:pt x="5745661" y="4642023"/>
                  <a:pt x="5749186" y="4640731"/>
                </a:cubicBezTo>
                <a:cubicBezTo>
                  <a:pt x="5752710" y="4639439"/>
                  <a:pt x="5756939" y="4638793"/>
                  <a:pt x="5761873" y="4638793"/>
                </a:cubicBezTo>
                <a:lnTo>
                  <a:pt x="5774560" y="4638440"/>
                </a:lnTo>
                <a:cubicBezTo>
                  <a:pt x="5780904" y="4638205"/>
                  <a:pt x="5787365" y="4639204"/>
                  <a:pt x="5793944" y="4641436"/>
                </a:cubicBezTo>
                <a:cubicBezTo>
                  <a:pt x="5800522" y="4643668"/>
                  <a:pt x="5806043" y="4648073"/>
                  <a:pt x="5810507" y="4654652"/>
                </a:cubicBezTo>
                <a:cubicBezTo>
                  <a:pt x="5814972" y="4661231"/>
                  <a:pt x="5817203" y="4670981"/>
                  <a:pt x="5817203" y="4683903"/>
                </a:cubicBezTo>
                <a:lnTo>
                  <a:pt x="5840463" y="4683903"/>
                </a:lnTo>
                <a:lnTo>
                  <a:pt x="5838349" y="4615533"/>
                </a:lnTo>
                <a:close/>
                <a:moveTo>
                  <a:pt x="3835823" y="4615533"/>
                </a:moveTo>
                <a:lnTo>
                  <a:pt x="3835823" y="4642669"/>
                </a:lnTo>
                <a:cubicBezTo>
                  <a:pt x="3838407" y="4642434"/>
                  <a:pt x="3840992" y="4642258"/>
                  <a:pt x="3843576" y="4642141"/>
                </a:cubicBezTo>
                <a:cubicBezTo>
                  <a:pt x="3846160" y="4642023"/>
                  <a:pt x="3849333" y="4641847"/>
                  <a:pt x="3853092" y="4641612"/>
                </a:cubicBezTo>
                <a:cubicBezTo>
                  <a:pt x="3853092" y="4645371"/>
                  <a:pt x="3854501" y="4650540"/>
                  <a:pt x="3857321" y="4657119"/>
                </a:cubicBezTo>
                <a:cubicBezTo>
                  <a:pt x="3860140" y="4663697"/>
                  <a:pt x="3863194" y="4669689"/>
                  <a:pt x="3866484" y="4675093"/>
                </a:cubicBezTo>
                <a:lnTo>
                  <a:pt x="3931330" y="4777648"/>
                </a:lnTo>
                <a:lnTo>
                  <a:pt x="3931330" y="4808309"/>
                </a:lnTo>
                <a:cubicBezTo>
                  <a:pt x="3931330" y="4817707"/>
                  <a:pt x="3930331" y="4824521"/>
                  <a:pt x="3928335" y="4828750"/>
                </a:cubicBezTo>
                <a:cubicBezTo>
                  <a:pt x="3926337" y="4832979"/>
                  <a:pt x="3923518" y="4835681"/>
                  <a:pt x="3919876" y="4836856"/>
                </a:cubicBezTo>
                <a:cubicBezTo>
                  <a:pt x="3916234" y="4838030"/>
                  <a:pt x="3911711" y="4838735"/>
                  <a:pt x="3906308" y="4838970"/>
                </a:cubicBezTo>
                <a:lnTo>
                  <a:pt x="3906308" y="4862230"/>
                </a:lnTo>
                <a:lnTo>
                  <a:pt x="4009216" y="4862230"/>
                </a:lnTo>
                <a:lnTo>
                  <a:pt x="4009216" y="4835094"/>
                </a:lnTo>
                <a:cubicBezTo>
                  <a:pt x="4006867" y="4835094"/>
                  <a:pt x="4002578" y="4835152"/>
                  <a:pt x="3996352" y="4835270"/>
                </a:cubicBezTo>
                <a:cubicBezTo>
                  <a:pt x="3990126" y="4835387"/>
                  <a:pt x="3985016" y="4835681"/>
                  <a:pt x="3981022" y="4836151"/>
                </a:cubicBezTo>
                <a:cubicBezTo>
                  <a:pt x="3981492" y="4833096"/>
                  <a:pt x="3981844" y="4828632"/>
                  <a:pt x="3982079" y="4822759"/>
                </a:cubicBezTo>
                <a:cubicBezTo>
                  <a:pt x="3982314" y="4816885"/>
                  <a:pt x="3982432" y="4810776"/>
                  <a:pt x="3982432" y="4804433"/>
                </a:cubicBezTo>
                <a:lnTo>
                  <a:pt x="3982432" y="4764609"/>
                </a:lnTo>
                <a:cubicBezTo>
                  <a:pt x="3989950" y="4750042"/>
                  <a:pt x="3997586" y="4735357"/>
                  <a:pt x="4005339" y="4720555"/>
                </a:cubicBezTo>
                <a:cubicBezTo>
                  <a:pt x="4013092" y="4705754"/>
                  <a:pt x="4020728" y="4691069"/>
                  <a:pt x="4028247" y="4676502"/>
                </a:cubicBezTo>
                <a:cubicBezTo>
                  <a:pt x="4035060" y="4663580"/>
                  <a:pt x="4041404" y="4654358"/>
                  <a:pt x="4047278" y="4648837"/>
                </a:cubicBezTo>
                <a:cubicBezTo>
                  <a:pt x="4053152" y="4643316"/>
                  <a:pt x="4060200" y="4639968"/>
                  <a:pt x="4068424" y="4638793"/>
                </a:cubicBezTo>
                <a:lnTo>
                  <a:pt x="4068424" y="4615533"/>
                </a:lnTo>
                <a:lnTo>
                  <a:pt x="3990538" y="4615533"/>
                </a:lnTo>
                <a:lnTo>
                  <a:pt x="3990538" y="4642669"/>
                </a:lnTo>
                <a:cubicBezTo>
                  <a:pt x="3993122" y="4642434"/>
                  <a:pt x="3997351" y="4642200"/>
                  <a:pt x="4003225" y="4641965"/>
                </a:cubicBezTo>
                <a:cubicBezTo>
                  <a:pt x="4009098" y="4641730"/>
                  <a:pt x="4013915" y="4641495"/>
                  <a:pt x="4017674" y="4641260"/>
                </a:cubicBezTo>
                <a:cubicBezTo>
                  <a:pt x="4015559" y="4643844"/>
                  <a:pt x="4013269" y="4647192"/>
                  <a:pt x="4010802" y="4651304"/>
                </a:cubicBezTo>
                <a:cubicBezTo>
                  <a:pt x="4008335" y="4655415"/>
                  <a:pt x="4006044" y="4659527"/>
                  <a:pt x="4003930" y="4663639"/>
                </a:cubicBezTo>
                <a:cubicBezTo>
                  <a:pt x="4001815" y="4667750"/>
                  <a:pt x="4000170" y="4671098"/>
                  <a:pt x="3998996" y="4673683"/>
                </a:cubicBezTo>
                <a:lnTo>
                  <a:pt x="3980669" y="4709630"/>
                </a:lnTo>
                <a:cubicBezTo>
                  <a:pt x="3976440" y="4718558"/>
                  <a:pt x="3972916" y="4725842"/>
                  <a:pt x="3970097" y="4731481"/>
                </a:cubicBezTo>
                <a:cubicBezTo>
                  <a:pt x="3967277" y="4737119"/>
                  <a:pt x="3965280" y="4741348"/>
                  <a:pt x="3964105" y="4744168"/>
                </a:cubicBezTo>
                <a:lnTo>
                  <a:pt x="3963753" y="4744168"/>
                </a:lnTo>
                <a:cubicBezTo>
                  <a:pt x="3962578" y="4740644"/>
                  <a:pt x="3960758" y="4736591"/>
                  <a:pt x="3958290" y="4732009"/>
                </a:cubicBezTo>
                <a:cubicBezTo>
                  <a:pt x="3955823" y="4727428"/>
                  <a:pt x="3953415" y="4723081"/>
                  <a:pt x="3951066" y="4718969"/>
                </a:cubicBezTo>
                <a:cubicBezTo>
                  <a:pt x="3948716" y="4714858"/>
                  <a:pt x="3946954" y="4711862"/>
                  <a:pt x="3945780" y="4709983"/>
                </a:cubicBezTo>
                <a:lnTo>
                  <a:pt x="3918995" y="4665930"/>
                </a:lnTo>
                <a:cubicBezTo>
                  <a:pt x="3913356" y="4656297"/>
                  <a:pt x="3912886" y="4649189"/>
                  <a:pt x="3917585" y="4644608"/>
                </a:cubicBezTo>
                <a:cubicBezTo>
                  <a:pt x="3922284" y="4640026"/>
                  <a:pt x="3929685" y="4638088"/>
                  <a:pt x="3939788" y="4638793"/>
                </a:cubicBezTo>
                <a:lnTo>
                  <a:pt x="3939788" y="4615533"/>
                </a:lnTo>
                <a:close/>
                <a:moveTo>
                  <a:pt x="3262894" y="4615533"/>
                </a:moveTo>
                <a:lnTo>
                  <a:pt x="3262894" y="4642669"/>
                </a:lnTo>
                <a:cubicBezTo>
                  <a:pt x="3265479" y="4642434"/>
                  <a:pt x="3269590" y="4642258"/>
                  <a:pt x="3275229" y="4642141"/>
                </a:cubicBezTo>
                <a:cubicBezTo>
                  <a:pt x="3280867" y="4642023"/>
                  <a:pt x="3285566" y="4641847"/>
                  <a:pt x="3289326" y="4641612"/>
                </a:cubicBezTo>
                <a:cubicBezTo>
                  <a:pt x="3289091" y="4644667"/>
                  <a:pt x="3288856" y="4649131"/>
                  <a:pt x="3288621" y="4655004"/>
                </a:cubicBezTo>
                <a:cubicBezTo>
                  <a:pt x="3288386" y="4660878"/>
                  <a:pt x="3288151" y="4666987"/>
                  <a:pt x="3287916" y="4673330"/>
                </a:cubicBezTo>
                <a:lnTo>
                  <a:pt x="3285801" y="4808309"/>
                </a:lnTo>
                <a:cubicBezTo>
                  <a:pt x="3285801" y="4817707"/>
                  <a:pt x="3284803" y="4824521"/>
                  <a:pt x="3282806" y="4828750"/>
                </a:cubicBezTo>
                <a:cubicBezTo>
                  <a:pt x="3280809" y="4832979"/>
                  <a:pt x="3277989" y="4835681"/>
                  <a:pt x="3274348" y="4836856"/>
                </a:cubicBezTo>
                <a:cubicBezTo>
                  <a:pt x="3270706" y="4838030"/>
                  <a:pt x="3266184" y="4838735"/>
                  <a:pt x="3260779" y="4838970"/>
                </a:cubicBezTo>
                <a:lnTo>
                  <a:pt x="3260779" y="4862230"/>
                </a:lnTo>
                <a:lnTo>
                  <a:pt x="3341132" y="4862230"/>
                </a:lnTo>
                <a:lnTo>
                  <a:pt x="3341132" y="4835094"/>
                </a:lnTo>
                <a:cubicBezTo>
                  <a:pt x="3338783" y="4835094"/>
                  <a:pt x="3334730" y="4835152"/>
                  <a:pt x="3328973" y="4835270"/>
                </a:cubicBezTo>
                <a:cubicBezTo>
                  <a:pt x="3323217" y="4835387"/>
                  <a:pt x="3318342" y="4835681"/>
                  <a:pt x="3314348" y="4836151"/>
                </a:cubicBezTo>
                <a:cubicBezTo>
                  <a:pt x="3314818" y="4833096"/>
                  <a:pt x="3315229" y="4828632"/>
                  <a:pt x="3315581" y="4822759"/>
                </a:cubicBezTo>
                <a:cubicBezTo>
                  <a:pt x="3315934" y="4816885"/>
                  <a:pt x="3316110" y="4810776"/>
                  <a:pt x="3316110" y="4804433"/>
                </a:cubicBezTo>
                <a:cubicBezTo>
                  <a:pt x="3316110" y="4793860"/>
                  <a:pt x="3316169" y="4783228"/>
                  <a:pt x="3316287" y="4772538"/>
                </a:cubicBezTo>
                <a:cubicBezTo>
                  <a:pt x="3316404" y="4761848"/>
                  <a:pt x="3316463" y="4751216"/>
                  <a:pt x="3316463" y="4740644"/>
                </a:cubicBezTo>
                <a:cubicBezTo>
                  <a:pt x="3316698" y="4730071"/>
                  <a:pt x="3316698" y="4718969"/>
                  <a:pt x="3316463" y="4707339"/>
                </a:cubicBezTo>
                <a:cubicBezTo>
                  <a:pt x="3316228" y="4695709"/>
                  <a:pt x="3315875" y="4683316"/>
                  <a:pt x="3315405" y="4670159"/>
                </a:cubicBezTo>
                <a:cubicBezTo>
                  <a:pt x="3317990" y="4681436"/>
                  <a:pt x="3320868" y="4692361"/>
                  <a:pt x="3324040" y="4702934"/>
                </a:cubicBezTo>
                <a:cubicBezTo>
                  <a:pt x="3327212" y="4713507"/>
                  <a:pt x="3330266" y="4722846"/>
                  <a:pt x="3333203" y="4730952"/>
                </a:cubicBezTo>
                <a:cubicBezTo>
                  <a:pt x="3336140" y="4739058"/>
                  <a:pt x="3338548" y="4745343"/>
                  <a:pt x="3340427" y="4749807"/>
                </a:cubicBezTo>
                <a:cubicBezTo>
                  <a:pt x="3348416" y="4769073"/>
                  <a:pt x="3356346" y="4788338"/>
                  <a:pt x="3364216" y="4807604"/>
                </a:cubicBezTo>
                <a:cubicBezTo>
                  <a:pt x="3372087" y="4826870"/>
                  <a:pt x="3380017" y="4846254"/>
                  <a:pt x="3388005" y="4865754"/>
                </a:cubicBezTo>
                <a:lnTo>
                  <a:pt x="3420781" y="4865754"/>
                </a:lnTo>
                <a:lnTo>
                  <a:pt x="3489504" y="4682141"/>
                </a:lnTo>
                <a:cubicBezTo>
                  <a:pt x="3489973" y="4680496"/>
                  <a:pt x="3490560" y="4678910"/>
                  <a:pt x="3491265" y="4677383"/>
                </a:cubicBezTo>
                <a:cubicBezTo>
                  <a:pt x="3491970" y="4675856"/>
                  <a:pt x="3492675" y="4674270"/>
                  <a:pt x="3493380" y="4672626"/>
                </a:cubicBezTo>
                <a:cubicBezTo>
                  <a:pt x="3493615" y="4679909"/>
                  <a:pt x="3493908" y="4687721"/>
                  <a:pt x="3494261" y="4696062"/>
                </a:cubicBezTo>
                <a:cubicBezTo>
                  <a:pt x="3494613" y="4704403"/>
                  <a:pt x="3495024" y="4712038"/>
                  <a:pt x="3495495" y="4718969"/>
                </a:cubicBezTo>
                <a:cubicBezTo>
                  <a:pt x="3495965" y="4725901"/>
                  <a:pt x="3496200" y="4730776"/>
                  <a:pt x="3496200" y="4733595"/>
                </a:cubicBezTo>
                <a:lnTo>
                  <a:pt x="3499019" y="4808309"/>
                </a:lnTo>
                <a:cubicBezTo>
                  <a:pt x="3499489" y="4817707"/>
                  <a:pt x="3498725" y="4824521"/>
                  <a:pt x="3496728" y="4828750"/>
                </a:cubicBezTo>
                <a:cubicBezTo>
                  <a:pt x="3494731" y="4832979"/>
                  <a:pt x="3491794" y="4835681"/>
                  <a:pt x="3487917" y="4836856"/>
                </a:cubicBezTo>
                <a:cubicBezTo>
                  <a:pt x="3484041" y="4838030"/>
                  <a:pt x="3479401" y="4838735"/>
                  <a:pt x="3473997" y="4838970"/>
                </a:cubicBezTo>
                <a:lnTo>
                  <a:pt x="3473997" y="4862230"/>
                </a:lnTo>
                <a:lnTo>
                  <a:pt x="3571971" y="4862230"/>
                </a:lnTo>
                <a:lnTo>
                  <a:pt x="3571971" y="4835094"/>
                </a:lnTo>
                <a:cubicBezTo>
                  <a:pt x="3569621" y="4835094"/>
                  <a:pt x="3565569" y="4835152"/>
                  <a:pt x="3559812" y="4835270"/>
                </a:cubicBezTo>
                <a:cubicBezTo>
                  <a:pt x="3554055" y="4835387"/>
                  <a:pt x="3549181" y="4835681"/>
                  <a:pt x="3545186" y="4836151"/>
                </a:cubicBezTo>
                <a:cubicBezTo>
                  <a:pt x="3545656" y="4833096"/>
                  <a:pt x="3546126" y="4828632"/>
                  <a:pt x="3546596" y="4822759"/>
                </a:cubicBezTo>
                <a:cubicBezTo>
                  <a:pt x="3547066" y="4816885"/>
                  <a:pt x="3547066" y="4810776"/>
                  <a:pt x="3546596" y="4804433"/>
                </a:cubicBezTo>
                <a:lnTo>
                  <a:pt x="3541310" y="4669454"/>
                </a:lnTo>
                <a:cubicBezTo>
                  <a:pt x="3541075" y="4659821"/>
                  <a:pt x="3541956" y="4652949"/>
                  <a:pt x="3543953" y="4648837"/>
                </a:cubicBezTo>
                <a:cubicBezTo>
                  <a:pt x="3545950" y="4644725"/>
                  <a:pt x="3548945" y="4642082"/>
                  <a:pt x="3552940" y="4640907"/>
                </a:cubicBezTo>
                <a:cubicBezTo>
                  <a:pt x="3556934" y="4639733"/>
                  <a:pt x="3561516" y="4639028"/>
                  <a:pt x="3566684" y="4638793"/>
                </a:cubicBezTo>
                <a:lnTo>
                  <a:pt x="3566684" y="4615533"/>
                </a:lnTo>
                <a:lnTo>
                  <a:pt x="3485274" y="4615533"/>
                </a:lnTo>
                <a:cubicBezTo>
                  <a:pt x="3476111" y="4639733"/>
                  <a:pt x="3467007" y="4663932"/>
                  <a:pt x="3457961" y="4688132"/>
                </a:cubicBezTo>
                <a:cubicBezTo>
                  <a:pt x="3448916" y="4712332"/>
                  <a:pt x="3439812" y="4736649"/>
                  <a:pt x="3430648" y="4761084"/>
                </a:cubicBezTo>
                <a:cubicBezTo>
                  <a:pt x="3427829" y="4768368"/>
                  <a:pt x="3425127" y="4775886"/>
                  <a:pt x="3422542" y="4783639"/>
                </a:cubicBezTo>
                <a:cubicBezTo>
                  <a:pt x="3419958" y="4791393"/>
                  <a:pt x="3417139" y="4799381"/>
                  <a:pt x="3414085" y="4807604"/>
                </a:cubicBezTo>
                <a:lnTo>
                  <a:pt x="3413732" y="4807604"/>
                </a:lnTo>
                <a:cubicBezTo>
                  <a:pt x="3412557" y="4803610"/>
                  <a:pt x="3410795" y="4798265"/>
                  <a:pt x="3408445" y="4791569"/>
                </a:cubicBezTo>
                <a:cubicBezTo>
                  <a:pt x="3406096" y="4784873"/>
                  <a:pt x="3403629" y="4777942"/>
                  <a:pt x="3401044" y="4770776"/>
                </a:cubicBezTo>
                <a:cubicBezTo>
                  <a:pt x="3398460" y="4763610"/>
                  <a:pt x="3396110" y="4757325"/>
                  <a:pt x="3393996" y="4751921"/>
                </a:cubicBezTo>
                <a:lnTo>
                  <a:pt x="3340780" y="4615533"/>
                </a:lnTo>
                <a:close/>
                <a:moveTo>
                  <a:pt x="1889541" y="4615533"/>
                </a:moveTo>
                <a:lnTo>
                  <a:pt x="1887779" y="4695181"/>
                </a:lnTo>
                <a:lnTo>
                  <a:pt x="1911039" y="4695181"/>
                </a:lnTo>
                <a:cubicBezTo>
                  <a:pt x="1911039" y="4676150"/>
                  <a:pt x="1914916" y="4662170"/>
                  <a:pt x="1922669" y="4653242"/>
                </a:cubicBezTo>
                <a:cubicBezTo>
                  <a:pt x="1930423" y="4644314"/>
                  <a:pt x="1940995" y="4639733"/>
                  <a:pt x="1954387" y="4639498"/>
                </a:cubicBezTo>
                <a:lnTo>
                  <a:pt x="1970599" y="4639498"/>
                </a:lnTo>
                <a:lnTo>
                  <a:pt x="1970599" y="4808309"/>
                </a:lnTo>
                <a:cubicBezTo>
                  <a:pt x="1970599" y="4817707"/>
                  <a:pt x="1969601" y="4824521"/>
                  <a:pt x="1967603" y="4828750"/>
                </a:cubicBezTo>
                <a:cubicBezTo>
                  <a:pt x="1965606" y="4832979"/>
                  <a:pt x="1962787" y="4835681"/>
                  <a:pt x="1959145" y="4836856"/>
                </a:cubicBezTo>
                <a:cubicBezTo>
                  <a:pt x="1955503" y="4838030"/>
                  <a:pt x="1950981" y="4838735"/>
                  <a:pt x="1945577" y="4838970"/>
                </a:cubicBezTo>
                <a:lnTo>
                  <a:pt x="1945577" y="4862230"/>
                </a:lnTo>
                <a:lnTo>
                  <a:pt x="2048485" y="4862230"/>
                </a:lnTo>
                <a:lnTo>
                  <a:pt x="2048485" y="4835094"/>
                </a:lnTo>
                <a:cubicBezTo>
                  <a:pt x="2046135" y="4835094"/>
                  <a:pt x="2041848" y="4835152"/>
                  <a:pt x="2035621" y="4835270"/>
                </a:cubicBezTo>
                <a:cubicBezTo>
                  <a:pt x="2029395" y="4835387"/>
                  <a:pt x="2024285" y="4835681"/>
                  <a:pt x="2020291" y="4836151"/>
                </a:cubicBezTo>
                <a:cubicBezTo>
                  <a:pt x="2020761" y="4833096"/>
                  <a:pt x="2021113" y="4828632"/>
                  <a:pt x="2021348" y="4822759"/>
                </a:cubicBezTo>
                <a:cubicBezTo>
                  <a:pt x="2021583" y="4816885"/>
                  <a:pt x="2021701" y="4810776"/>
                  <a:pt x="2021701" y="4804433"/>
                </a:cubicBezTo>
                <a:lnTo>
                  <a:pt x="2021701" y="4639145"/>
                </a:lnTo>
                <a:lnTo>
                  <a:pt x="2038617" y="4639145"/>
                </a:lnTo>
                <a:cubicBezTo>
                  <a:pt x="2052009" y="4638910"/>
                  <a:pt x="2062582" y="4643433"/>
                  <a:pt x="2070335" y="4652714"/>
                </a:cubicBezTo>
                <a:cubicBezTo>
                  <a:pt x="2078089" y="4661994"/>
                  <a:pt x="2081965" y="4676150"/>
                  <a:pt x="2081965" y="4695181"/>
                </a:cubicBezTo>
                <a:lnTo>
                  <a:pt x="2105226" y="4695181"/>
                </a:lnTo>
                <a:lnTo>
                  <a:pt x="2103111" y="4615533"/>
                </a:lnTo>
                <a:close/>
                <a:moveTo>
                  <a:pt x="5276450" y="4614828"/>
                </a:moveTo>
                <a:cubicBezTo>
                  <a:pt x="5259769" y="4615063"/>
                  <a:pt x="5243087" y="4615180"/>
                  <a:pt x="5226406" y="4615180"/>
                </a:cubicBezTo>
                <a:cubicBezTo>
                  <a:pt x="5209725" y="4615180"/>
                  <a:pt x="5193043" y="4615298"/>
                  <a:pt x="5176361" y="4615533"/>
                </a:cubicBezTo>
                <a:lnTo>
                  <a:pt x="5176361" y="4642669"/>
                </a:lnTo>
                <a:cubicBezTo>
                  <a:pt x="5178946" y="4642434"/>
                  <a:pt x="5183058" y="4642258"/>
                  <a:pt x="5188696" y="4642141"/>
                </a:cubicBezTo>
                <a:cubicBezTo>
                  <a:pt x="5194335" y="4642023"/>
                  <a:pt x="5199034" y="4641847"/>
                  <a:pt x="5202793" y="4641612"/>
                </a:cubicBezTo>
                <a:cubicBezTo>
                  <a:pt x="5202558" y="4644667"/>
                  <a:pt x="5202265" y="4649131"/>
                  <a:pt x="5201912" y="4655004"/>
                </a:cubicBezTo>
                <a:cubicBezTo>
                  <a:pt x="5201560" y="4660878"/>
                  <a:pt x="5201384" y="4666987"/>
                  <a:pt x="5201384" y="4673330"/>
                </a:cubicBezTo>
                <a:lnTo>
                  <a:pt x="5201384" y="4808309"/>
                </a:lnTo>
                <a:cubicBezTo>
                  <a:pt x="5201384" y="4817707"/>
                  <a:pt x="5200386" y="4824521"/>
                  <a:pt x="5198388" y="4828750"/>
                </a:cubicBezTo>
                <a:cubicBezTo>
                  <a:pt x="5196391" y="4832979"/>
                  <a:pt x="5193571" y="4835681"/>
                  <a:pt x="5189930" y="4836856"/>
                </a:cubicBezTo>
                <a:cubicBezTo>
                  <a:pt x="5186288" y="4838030"/>
                  <a:pt x="5181765" y="4838735"/>
                  <a:pt x="5176361" y="4838970"/>
                </a:cubicBezTo>
                <a:lnTo>
                  <a:pt x="5176361" y="4862230"/>
                </a:lnTo>
                <a:lnTo>
                  <a:pt x="5281032" y="4862230"/>
                </a:lnTo>
                <a:lnTo>
                  <a:pt x="5281032" y="4835094"/>
                </a:lnTo>
                <a:cubicBezTo>
                  <a:pt x="5279387" y="4835094"/>
                  <a:pt x="5276626" y="4835152"/>
                  <a:pt x="5272750" y="4835270"/>
                </a:cubicBezTo>
                <a:cubicBezTo>
                  <a:pt x="5268874" y="4835387"/>
                  <a:pt x="5264938" y="4835505"/>
                  <a:pt x="5260944" y="4835622"/>
                </a:cubicBezTo>
                <a:cubicBezTo>
                  <a:pt x="5256949" y="4835740"/>
                  <a:pt x="5253660" y="4835916"/>
                  <a:pt x="5251076" y="4836151"/>
                </a:cubicBezTo>
                <a:cubicBezTo>
                  <a:pt x="5251546" y="4833096"/>
                  <a:pt x="5251898" y="4828632"/>
                  <a:pt x="5252133" y="4822759"/>
                </a:cubicBezTo>
                <a:cubicBezTo>
                  <a:pt x="5252368" y="4816885"/>
                  <a:pt x="5252485" y="4810659"/>
                  <a:pt x="5252485" y="4804080"/>
                </a:cubicBezTo>
                <a:lnTo>
                  <a:pt x="5252485" y="4766371"/>
                </a:lnTo>
                <a:lnTo>
                  <a:pt x="5270811" y="4766371"/>
                </a:lnTo>
                <a:cubicBezTo>
                  <a:pt x="5274805" y="4770600"/>
                  <a:pt x="5279739" y="4777413"/>
                  <a:pt x="5285613" y="4786811"/>
                </a:cubicBezTo>
                <a:lnTo>
                  <a:pt x="5311693" y="4829102"/>
                </a:lnTo>
                <a:cubicBezTo>
                  <a:pt x="5316392" y="4836621"/>
                  <a:pt x="5320797" y="4843258"/>
                  <a:pt x="5324909" y="4849014"/>
                </a:cubicBezTo>
                <a:cubicBezTo>
                  <a:pt x="5329020" y="4854771"/>
                  <a:pt x="5333191" y="4859176"/>
                  <a:pt x="5337420" y="4862230"/>
                </a:cubicBezTo>
                <a:lnTo>
                  <a:pt x="5395570" y="4862230"/>
                </a:lnTo>
                <a:lnTo>
                  <a:pt x="5395570" y="4838970"/>
                </a:lnTo>
                <a:cubicBezTo>
                  <a:pt x="5387581" y="4838500"/>
                  <a:pt x="5380944" y="4835857"/>
                  <a:pt x="5375658" y="4831041"/>
                </a:cubicBezTo>
                <a:cubicBezTo>
                  <a:pt x="5370371" y="4826224"/>
                  <a:pt x="5363852" y="4817825"/>
                  <a:pt x="5356098" y="4805842"/>
                </a:cubicBezTo>
                <a:lnTo>
                  <a:pt x="5339534" y="4781172"/>
                </a:lnTo>
                <a:cubicBezTo>
                  <a:pt x="5336480" y="4776473"/>
                  <a:pt x="5332780" y="4772009"/>
                  <a:pt x="5328433" y="4767780"/>
                </a:cubicBezTo>
                <a:cubicBezTo>
                  <a:pt x="5324086" y="4763551"/>
                  <a:pt x="5319681" y="4760497"/>
                  <a:pt x="5315217" y="4758617"/>
                </a:cubicBezTo>
                <a:cubicBezTo>
                  <a:pt x="5335892" y="4752744"/>
                  <a:pt x="5351282" y="4743698"/>
                  <a:pt x="5361385" y="4731481"/>
                </a:cubicBezTo>
                <a:cubicBezTo>
                  <a:pt x="5371487" y="4719263"/>
                  <a:pt x="5376774" y="4705636"/>
                  <a:pt x="5377244" y="4690599"/>
                </a:cubicBezTo>
                <a:cubicBezTo>
                  <a:pt x="5377714" y="4671803"/>
                  <a:pt x="5373837" y="4656884"/>
                  <a:pt x="5365615" y="4645841"/>
                </a:cubicBezTo>
                <a:cubicBezTo>
                  <a:pt x="5357391" y="4634799"/>
                  <a:pt x="5345643" y="4626810"/>
                  <a:pt x="5330371" y="4621876"/>
                </a:cubicBezTo>
                <a:cubicBezTo>
                  <a:pt x="5315100" y="4616942"/>
                  <a:pt x="5297127" y="4614593"/>
                  <a:pt x="5276450" y="4614828"/>
                </a:cubicBezTo>
                <a:close/>
                <a:moveTo>
                  <a:pt x="4800200" y="4614828"/>
                </a:moveTo>
                <a:cubicBezTo>
                  <a:pt x="4783519" y="4615063"/>
                  <a:pt x="4766837" y="4615180"/>
                  <a:pt x="4750156" y="4615180"/>
                </a:cubicBezTo>
                <a:cubicBezTo>
                  <a:pt x="4733475" y="4615180"/>
                  <a:pt x="4716793" y="4615298"/>
                  <a:pt x="4700111" y="4615533"/>
                </a:cubicBezTo>
                <a:lnTo>
                  <a:pt x="4700111" y="4642669"/>
                </a:lnTo>
                <a:cubicBezTo>
                  <a:pt x="4702696" y="4642434"/>
                  <a:pt x="4706808" y="4642258"/>
                  <a:pt x="4712446" y="4642141"/>
                </a:cubicBezTo>
                <a:cubicBezTo>
                  <a:pt x="4718085" y="4642023"/>
                  <a:pt x="4722784" y="4641847"/>
                  <a:pt x="4726543" y="4641612"/>
                </a:cubicBezTo>
                <a:cubicBezTo>
                  <a:pt x="4726308" y="4644667"/>
                  <a:pt x="4726015" y="4649131"/>
                  <a:pt x="4725662" y="4655004"/>
                </a:cubicBezTo>
                <a:cubicBezTo>
                  <a:pt x="4725310" y="4660878"/>
                  <a:pt x="4725134" y="4666987"/>
                  <a:pt x="4725134" y="4673330"/>
                </a:cubicBezTo>
                <a:lnTo>
                  <a:pt x="4725134" y="4808309"/>
                </a:lnTo>
                <a:cubicBezTo>
                  <a:pt x="4725134" y="4817707"/>
                  <a:pt x="4724136" y="4824521"/>
                  <a:pt x="4722138" y="4828750"/>
                </a:cubicBezTo>
                <a:cubicBezTo>
                  <a:pt x="4720141" y="4832979"/>
                  <a:pt x="4717321" y="4835681"/>
                  <a:pt x="4713680" y="4836856"/>
                </a:cubicBezTo>
                <a:cubicBezTo>
                  <a:pt x="4710038" y="4838030"/>
                  <a:pt x="4705515" y="4838735"/>
                  <a:pt x="4700111" y="4838970"/>
                </a:cubicBezTo>
                <a:lnTo>
                  <a:pt x="4700111" y="4862230"/>
                </a:lnTo>
                <a:lnTo>
                  <a:pt x="4804782" y="4862230"/>
                </a:lnTo>
                <a:lnTo>
                  <a:pt x="4804782" y="4835094"/>
                </a:lnTo>
                <a:cubicBezTo>
                  <a:pt x="4803137" y="4835094"/>
                  <a:pt x="4800377" y="4835152"/>
                  <a:pt x="4796500" y="4835270"/>
                </a:cubicBezTo>
                <a:cubicBezTo>
                  <a:pt x="4792624" y="4835387"/>
                  <a:pt x="4788687" y="4835505"/>
                  <a:pt x="4784694" y="4835622"/>
                </a:cubicBezTo>
                <a:cubicBezTo>
                  <a:pt x="4780699" y="4835740"/>
                  <a:pt x="4777410" y="4835916"/>
                  <a:pt x="4774826" y="4836151"/>
                </a:cubicBezTo>
                <a:cubicBezTo>
                  <a:pt x="4775296" y="4833096"/>
                  <a:pt x="4775648" y="4828632"/>
                  <a:pt x="4775883" y="4822759"/>
                </a:cubicBezTo>
                <a:cubicBezTo>
                  <a:pt x="4776118" y="4816885"/>
                  <a:pt x="4776235" y="4810659"/>
                  <a:pt x="4776235" y="4804080"/>
                </a:cubicBezTo>
                <a:lnTo>
                  <a:pt x="4776235" y="4773067"/>
                </a:lnTo>
                <a:cubicBezTo>
                  <a:pt x="4783519" y="4773302"/>
                  <a:pt x="4791977" y="4773302"/>
                  <a:pt x="4801610" y="4773067"/>
                </a:cubicBezTo>
                <a:cubicBezTo>
                  <a:pt x="4823930" y="4772362"/>
                  <a:pt x="4842432" y="4768133"/>
                  <a:pt x="4857117" y="4760379"/>
                </a:cubicBezTo>
                <a:cubicBezTo>
                  <a:pt x="4871801" y="4752626"/>
                  <a:pt x="4882844" y="4742876"/>
                  <a:pt x="4890245" y="4731128"/>
                </a:cubicBezTo>
                <a:cubicBezTo>
                  <a:pt x="4897646" y="4719381"/>
                  <a:pt x="4901463" y="4707281"/>
                  <a:pt x="4901699" y="4694828"/>
                </a:cubicBezTo>
                <a:cubicBezTo>
                  <a:pt x="4902168" y="4676032"/>
                  <a:pt x="4898233" y="4660761"/>
                  <a:pt x="4889892" y="4649013"/>
                </a:cubicBezTo>
                <a:cubicBezTo>
                  <a:pt x="4881552" y="4637266"/>
                  <a:pt x="4869687" y="4628572"/>
                  <a:pt x="4854297" y="4622934"/>
                </a:cubicBezTo>
                <a:cubicBezTo>
                  <a:pt x="4838908" y="4617295"/>
                  <a:pt x="4820876" y="4614593"/>
                  <a:pt x="4800200" y="4614828"/>
                </a:cubicBezTo>
                <a:close/>
                <a:moveTo>
                  <a:pt x="9561976" y="4609894"/>
                </a:moveTo>
                <a:cubicBezTo>
                  <a:pt x="9541066" y="4609894"/>
                  <a:pt x="9522856" y="4613771"/>
                  <a:pt x="9507350" y="4621524"/>
                </a:cubicBezTo>
                <a:cubicBezTo>
                  <a:pt x="9491844" y="4629277"/>
                  <a:pt x="9478980" y="4639498"/>
                  <a:pt x="9468759" y="4652185"/>
                </a:cubicBezTo>
                <a:cubicBezTo>
                  <a:pt x="9458539" y="4664872"/>
                  <a:pt x="9450904" y="4678793"/>
                  <a:pt x="9445852" y="4693947"/>
                </a:cubicBezTo>
                <a:cubicBezTo>
                  <a:pt x="9440800" y="4709102"/>
                  <a:pt x="9438274" y="4724080"/>
                  <a:pt x="9438274" y="4738881"/>
                </a:cubicBezTo>
                <a:cubicBezTo>
                  <a:pt x="9438274" y="4754153"/>
                  <a:pt x="9440507" y="4769425"/>
                  <a:pt x="9444970" y="4784697"/>
                </a:cubicBezTo>
                <a:cubicBezTo>
                  <a:pt x="9449435" y="4799968"/>
                  <a:pt x="9456484" y="4813889"/>
                  <a:pt x="9466116" y="4826459"/>
                </a:cubicBezTo>
                <a:cubicBezTo>
                  <a:pt x="9475750" y="4839029"/>
                  <a:pt x="9488378" y="4849073"/>
                  <a:pt x="9504002" y="4856591"/>
                </a:cubicBezTo>
                <a:cubicBezTo>
                  <a:pt x="9519626" y="4864110"/>
                  <a:pt x="9538598" y="4867869"/>
                  <a:pt x="9560918" y="4867869"/>
                </a:cubicBezTo>
                <a:cubicBezTo>
                  <a:pt x="9581829" y="4867869"/>
                  <a:pt x="9600038" y="4863934"/>
                  <a:pt x="9615544" y="4856063"/>
                </a:cubicBezTo>
                <a:cubicBezTo>
                  <a:pt x="9631051" y="4848192"/>
                  <a:pt x="9643914" y="4837854"/>
                  <a:pt x="9654134" y="4825049"/>
                </a:cubicBezTo>
                <a:cubicBezTo>
                  <a:pt x="9664355" y="4812245"/>
                  <a:pt x="9671991" y="4798324"/>
                  <a:pt x="9677042" y="4783287"/>
                </a:cubicBezTo>
                <a:cubicBezTo>
                  <a:pt x="9682094" y="4768250"/>
                  <a:pt x="9684620" y="4753448"/>
                  <a:pt x="9684620" y="4738881"/>
                </a:cubicBezTo>
                <a:cubicBezTo>
                  <a:pt x="9684620" y="4724080"/>
                  <a:pt x="9682212" y="4709160"/>
                  <a:pt x="9677395" y="4694124"/>
                </a:cubicBezTo>
                <a:cubicBezTo>
                  <a:pt x="9672579" y="4679087"/>
                  <a:pt x="9665236" y="4665166"/>
                  <a:pt x="9655368" y="4652361"/>
                </a:cubicBezTo>
                <a:cubicBezTo>
                  <a:pt x="9645500" y="4639556"/>
                  <a:pt x="9632813" y="4629277"/>
                  <a:pt x="9617306" y="4621524"/>
                </a:cubicBezTo>
                <a:cubicBezTo>
                  <a:pt x="9601800" y="4613771"/>
                  <a:pt x="9583356" y="4609894"/>
                  <a:pt x="9561976" y="4609894"/>
                </a:cubicBezTo>
                <a:close/>
                <a:moveTo>
                  <a:pt x="6208862" y="4609894"/>
                </a:moveTo>
                <a:cubicBezTo>
                  <a:pt x="6193355" y="4609894"/>
                  <a:pt x="6180316" y="4612008"/>
                  <a:pt x="6169743" y="4616238"/>
                </a:cubicBezTo>
                <a:cubicBezTo>
                  <a:pt x="6159170" y="4620467"/>
                  <a:pt x="6150712" y="4625929"/>
                  <a:pt x="6144369" y="4632625"/>
                </a:cubicBezTo>
                <a:cubicBezTo>
                  <a:pt x="6138025" y="4639321"/>
                  <a:pt x="6133443" y="4646605"/>
                  <a:pt x="6130624" y="4654476"/>
                </a:cubicBezTo>
                <a:cubicBezTo>
                  <a:pt x="6127804" y="4662347"/>
                  <a:pt x="6126395" y="4669924"/>
                  <a:pt x="6126395" y="4677207"/>
                </a:cubicBezTo>
                <a:cubicBezTo>
                  <a:pt x="6126395" y="4692479"/>
                  <a:pt x="6129919" y="4705460"/>
                  <a:pt x="6136968" y="4716150"/>
                </a:cubicBezTo>
                <a:cubicBezTo>
                  <a:pt x="6144016" y="4726840"/>
                  <a:pt x="6153590" y="4736003"/>
                  <a:pt x="6165690" y="4743639"/>
                </a:cubicBezTo>
                <a:cubicBezTo>
                  <a:pt x="6177790" y="4751275"/>
                  <a:pt x="6191358" y="4758147"/>
                  <a:pt x="6206395" y="4764256"/>
                </a:cubicBezTo>
                <a:cubicBezTo>
                  <a:pt x="6215323" y="4767780"/>
                  <a:pt x="6224075" y="4771422"/>
                  <a:pt x="6232651" y="4775181"/>
                </a:cubicBezTo>
                <a:cubicBezTo>
                  <a:pt x="6241226" y="4778940"/>
                  <a:pt x="6248392" y="4783522"/>
                  <a:pt x="6254149" y="4788926"/>
                </a:cubicBezTo>
                <a:cubicBezTo>
                  <a:pt x="6259905" y="4794330"/>
                  <a:pt x="6262783" y="4801143"/>
                  <a:pt x="6262783" y="4809366"/>
                </a:cubicBezTo>
                <a:cubicBezTo>
                  <a:pt x="6262783" y="4818295"/>
                  <a:pt x="6258848" y="4826048"/>
                  <a:pt x="6250977" y="4832627"/>
                </a:cubicBezTo>
                <a:cubicBezTo>
                  <a:pt x="6243106" y="4839205"/>
                  <a:pt x="6232944" y="4842494"/>
                  <a:pt x="6220492" y="4842494"/>
                </a:cubicBezTo>
                <a:cubicBezTo>
                  <a:pt x="6204046" y="4842494"/>
                  <a:pt x="6189890" y="4837502"/>
                  <a:pt x="6178025" y="4827516"/>
                </a:cubicBezTo>
                <a:cubicBezTo>
                  <a:pt x="6166160" y="4817531"/>
                  <a:pt x="6158583" y="4802670"/>
                  <a:pt x="6155293" y="4782935"/>
                </a:cubicBezTo>
                <a:lnTo>
                  <a:pt x="6132033" y="4782935"/>
                </a:lnTo>
                <a:lnTo>
                  <a:pt x="6132033" y="4865402"/>
                </a:lnTo>
                <a:lnTo>
                  <a:pt x="6159170" y="4865402"/>
                </a:lnTo>
                <a:lnTo>
                  <a:pt x="6158113" y="4850600"/>
                </a:lnTo>
                <a:cubicBezTo>
                  <a:pt x="6167746" y="4856239"/>
                  <a:pt x="6178025" y="4860527"/>
                  <a:pt x="6188950" y="4863464"/>
                </a:cubicBezTo>
                <a:cubicBezTo>
                  <a:pt x="6199875" y="4866401"/>
                  <a:pt x="6210037" y="4867869"/>
                  <a:pt x="6219435" y="4867869"/>
                </a:cubicBezTo>
                <a:cubicBezTo>
                  <a:pt x="6237526" y="4867869"/>
                  <a:pt x="6253326" y="4864873"/>
                  <a:pt x="6266836" y="4858882"/>
                </a:cubicBezTo>
                <a:cubicBezTo>
                  <a:pt x="6280346" y="4852891"/>
                  <a:pt x="6290860" y="4844492"/>
                  <a:pt x="6298378" y="4833684"/>
                </a:cubicBezTo>
                <a:cubicBezTo>
                  <a:pt x="6305896" y="4822876"/>
                  <a:pt x="6309656" y="4810541"/>
                  <a:pt x="6309656" y="4796679"/>
                </a:cubicBezTo>
                <a:cubicBezTo>
                  <a:pt x="6309656" y="4785167"/>
                  <a:pt x="6307189" y="4775123"/>
                  <a:pt x="6302255" y="4766547"/>
                </a:cubicBezTo>
                <a:cubicBezTo>
                  <a:pt x="6297321" y="4757971"/>
                  <a:pt x="6290860" y="4750453"/>
                  <a:pt x="6282871" y="4743992"/>
                </a:cubicBezTo>
                <a:cubicBezTo>
                  <a:pt x="6274883" y="4737531"/>
                  <a:pt x="6266190" y="4731950"/>
                  <a:pt x="6256792" y="4727251"/>
                </a:cubicBezTo>
                <a:cubicBezTo>
                  <a:pt x="6247394" y="4722552"/>
                  <a:pt x="6238231" y="4718441"/>
                  <a:pt x="6229303" y="4714917"/>
                </a:cubicBezTo>
                <a:cubicBezTo>
                  <a:pt x="6210037" y="4706928"/>
                  <a:pt x="6195705" y="4699410"/>
                  <a:pt x="6186307" y="4692361"/>
                </a:cubicBezTo>
                <a:cubicBezTo>
                  <a:pt x="6176909" y="4685313"/>
                  <a:pt x="6172210" y="4676385"/>
                  <a:pt x="6172210" y="4665577"/>
                </a:cubicBezTo>
                <a:cubicBezTo>
                  <a:pt x="6172210" y="4656649"/>
                  <a:pt x="6176028" y="4649366"/>
                  <a:pt x="6183664" y="4643727"/>
                </a:cubicBezTo>
                <a:cubicBezTo>
                  <a:pt x="6191299" y="4638088"/>
                  <a:pt x="6200169" y="4635269"/>
                  <a:pt x="6210272" y="4635269"/>
                </a:cubicBezTo>
                <a:cubicBezTo>
                  <a:pt x="6226718" y="4635034"/>
                  <a:pt x="6240228" y="4639968"/>
                  <a:pt x="6250801" y="4650070"/>
                </a:cubicBezTo>
                <a:cubicBezTo>
                  <a:pt x="6261373" y="4660173"/>
                  <a:pt x="6268187" y="4674975"/>
                  <a:pt x="6271241" y="4694476"/>
                </a:cubicBezTo>
                <a:lnTo>
                  <a:pt x="6294502" y="4694476"/>
                </a:lnTo>
                <a:lnTo>
                  <a:pt x="6294502" y="4612361"/>
                </a:lnTo>
                <a:lnTo>
                  <a:pt x="6267012" y="4612361"/>
                </a:lnTo>
                <a:lnTo>
                  <a:pt x="6268422" y="4626810"/>
                </a:lnTo>
                <a:cubicBezTo>
                  <a:pt x="6260434" y="4621172"/>
                  <a:pt x="6250859" y="4616942"/>
                  <a:pt x="6239699" y="4614123"/>
                </a:cubicBezTo>
                <a:cubicBezTo>
                  <a:pt x="6228539" y="4611304"/>
                  <a:pt x="6218260" y="4609894"/>
                  <a:pt x="6208862" y="4609894"/>
                </a:cubicBezTo>
                <a:close/>
                <a:moveTo>
                  <a:pt x="2494427" y="4609894"/>
                </a:moveTo>
                <a:cubicBezTo>
                  <a:pt x="2473516" y="4609894"/>
                  <a:pt x="2455308" y="4613771"/>
                  <a:pt x="2439800" y="4621524"/>
                </a:cubicBezTo>
                <a:cubicBezTo>
                  <a:pt x="2424294" y="4629277"/>
                  <a:pt x="2411430" y="4639498"/>
                  <a:pt x="2401210" y="4652185"/>
                </a:cubicBezTo>
                <a:cubicBezTo>
                  <a:pt x="2390990" y="4664872"/>
                  <a:pt x="2383354" y="4678793"/>
                  <a:pt x="2378303" y="4693947"/>
                </a:cubicBezTo>
                <a:cubicBezTo>
                  <a:pt x="2373251" y="4709102"/>
                  <a:pt x="2370725" y="4724080"/>
                  <a:pt x="2370725" y="4738881"/>
                </a:cubicBezTo>
                <a:cubicBezTo>
                  <a:pt x="2370725" y="4754153"/>
                  <a:pt x="2372958" y="4769425"/>
                  <a:pt x="2377421" y="4784697"/>
                </a:cubicBezTo>
                <a:cubicBezTo>
                  <a:pt x="2381886" y="4799968"/>
                  <a:pt x="2388934" y="4813889"/>
                  <a:pt x="2398567" y="4826459"/>
                </a:cubicBezTo>
                <a:cubicBezTo>
                  <a:pt x="2408200" y="4839029"/>
                  <a:pt x="2420828" y="4849073"/>
                  <a:pt x="2436453" y="4856591"/>
                </a:cubicBezTo>
                <a:cubicBezTo>
                  <a:pt x="2452077" y="4864110"/>
                  <a:pt x="2471049" y="4867869"/>
                  <a:pt x="2493369" y="4867869"/>
                </a:cubicBezTo>
                <a:cubicBezTo>
                  <a:pt x="2514280" y="4867869"/>
                  <a:pt x="2532488" y="4863934"/>
                  <a:pt x="2547995" y="4856063"/>
                </a:cubicBezTo>
                <a:cubicBezTo>
                  <a:pt x="2563501" y="4848192"/>
                  <a:pt x="2576365" y="4837854"/>
                  <a:pt x="2586585" y="4825049"/>
                </a:cubicBezTo>
                <a:cubicBezTo>
                  <a:pt x="2596806" y="4812245"/>
                  <a:pt x="2604442" y="4798324"/>
                  <a:pt x="2609493" y="4783287"/>
                </a:cubicBezTo>
                <a:cubicBezTo>
                  <a:pt x="2614545" y="4768250"/>
                  <a:pt x="2617071" y="4753448"/>
                  <a:pt x="2617071" y="4738881"/>
                </a:cubicBezTo>
                <a:cubicBezTo>
                  <a:pt x="2617071" y="4724080"/>
                  <a:pt x="2614662" y="4709160"/>
                  <a:pt x="2609846" y="4694124"/>
                </a:cubicBezTo>
                <a:cubicBezTo>
                  <a:pt x="2605029" y="4679087"/>
                  <a:pt x="2597687" y="4665166"/>
                  <a:pt x="2587819" y="4652361"/>
                </a:cubicBezTo>
                <a:cubicBezTo>
                  <a:pt x="2577951" y="4639556"/>
                  <a:pt x="2565264" y="4629277"/>
                  <a:pt x="2549757" y="4621524"/>
                </a:cubicBezTo>
                <a:cubicBezTo>
                  <a:pt x="2534251" y="4613771"/>
                  <a:pt x="2515807" y="4609894"/>
                  <a:pt x="2494427" y="4609894"/>
                </a:cubicBezTo>
                <a:close/>
                <a:moveTo>
                  <a:pt x="8158305" y="4609189"/>
                </a:moveTo>
                <a:lnTo>
                  <a:pt x="8089583" y="4797736"/>
                </a:lnTo>
                <a:cubicBezTo>
                  <a:pt x="8086998" y="4804785"/>
                  <a:pt x="8084355" y="4811364"/>
                  <a:pt x="8081653" y="4817472"/>
                </a:cubicBezTo>
                <a:cubicBezTo>
                  <a:pt x="8078951" y="4823581"/>
                  <a:pt x="8075603" y="4828515"/>
                  <a:pt x="8071609" y="4832274"/>
                </a:cubicBezTo>
                <a:cubicBezTo>
                  <a:pt x="8067615" y="4836033"/>
                  <a:pt x="8062328" y="4837913"/>
                  <a:pt x="8055750" y="4837913"/>
                </a:cubicBezTo>
                <a:lnTo>
                  <a:pt x="8055750" y="4862230"/>
                </a:lnTo>
                <a:lnTo>
                  <a:pt x="8131168" y="4862230"/>
                </a:lnTo>
                <a:lnTo>
                  <a:pt x="8131168" y="4834036"/>
                </a:lnTo>
                <a:cubicBezTo>
                  <a:pt x="8128819" y="4834036"/>
                  <a:pt x="8125001" y="4834095"/>
                  <a:pt x="8119715" y="4834212"/>
                </a:cubicBezTo>
                <a:cubicBezTo>
                  <a:pt x="8114429" y="4834330"/>
                  <a:pt x="8109906" y="4834624"/>
                  <a:pt x="8106147" y="4835094"/>
                </a:cubicBezTo>
                <a:cubicBezTo>
                  <a:pt x="8108026" y="4831099"/>
                  <a:pt x="8110082" y="4826107"/>
                  <a:pt x="8112314" y="4820115"/>
                </a:cubicBezTo>
                <a:cubicBezTo>
                  <a:pt x="8114546" y="4814124"/>
                  <a:pt x="8116250" y="4809601"/>
                  <a:pt x="8117424" y="4806547"/>
                </a:cubicBezTo>
                <a:lnTo>
                  <a:pt x="8123063" y="4789983"/>
                </a:lnTo>
                <a:lnTo>
                  <a:pt x="8199539" y="4788573"/>
                </a:lnTo>
                <a:lnTo>
                  <a:pt x="8206588" y="4807957"/>
                </a:lnTo>
                <a:cubicBezTo>
                  <a:pt x="8209877" y="4816650"/>
                  <a:pt x="8210934" y="4823992"/>
                  <a:pt x="8209760" y="4829983"/>
                </a:cubicBezTo>
                <a:cubicBezTo>
                  <a:pt x="8208585" y="4835975"/>
                  <a:pt x="8203181" y="4838970"/>
                  <a:pt x="8193548" y="4838970"/>
                </a:cubicBezTo>
                <a:lnTo>
                  <a:pt x="8193548" y="4862230"/>
                </a:lnTo>
                <a:lnTo>
                  <a:pt x="8288350" y="4862230"/>
                </a:lnTo>
                <a:lnTo>
                  <a:pt x="8288350" y="4835094"/>
                </a:lnTo>
                <a:cubicBezTo>
                  <a:pt x="8286001" y="4835094"/>
                  <a:pt x="8283005" y="4835152"/>
                  <a:pt x="8279363" y="4835270"/>
                </a:cubicBezTo>
                <a:cubicBezTo>
                  <a:pt x="8275722" y="4835387"/>
                  <a:pt x="8271903" y="4835681"/>
                  <a:pt x="8267910" y="4836151"/>
                </a:cubicBezTo>
                <a:cubicBezTo>
                  <a:pt x="8267440" y="4830747"/>
                  <a:pt x="8266030" y="4824462"/>
                  <a:pt x="8263681" y="4817296"/>
                </a:cubicBezTo>
                <a:cubicBezTo>
                  <a:pt x="8261331" y="4810130"/>
                  <a:pt x="8259451" y="4804785"/>
                  <a:pt x="8258042" y="4801261"/>
                </a:cubicBezTo>
                <a:lnTo>
                  <a:pt x="8182975" y="4609189"/>
                </a:lnTo>
                <a:close/>
                <a:moveTo>
                  <a:pt x="7007404" y="2479525"/>
                </a:moveTo>
                <a:cubicBezTo>
                  <a:pt x="7071493" y="2479525"/>
                  <a:pt x="7103538" y="2532933"/>
                  <a:pt x="7103538" y="2639748"/>
                </a:cubicBezTo>
                <a:lnTo>
                  <a:pt x="7103538" y="3698451"/>
                </a:lnTo>
                <a:cubicBezTo>
                  <a:pt x="7103538" y="3825807"/>
                  <a:pt x="7070672" y="3889485"/>
                  <a:pt x="7004939" y="3889485"/>
                </a:cubicBezTo>
                <a:cubicBezTo>
                  <a:pt x="6967143" y="3889485"/>
                  <a:pt x="6940028" y="3874901"/>
                  <a:pt x="6923595" y="3845732"/>
                </a:cubicBezTo>
                <a:cubicBezTo>
                  <a:pt x="6907162" y="3816564"/>
                  <a:pt x="6898945" y="3768291"/>
                  <a:pt x="6898945" y="3700916"/>
                </a:cubicBezTo>
                <a:lnTo>
                  <a:pt x="6898945" y="2643445"/>
                </a:lnTo>
                <a:cubicBezTo>
                  <a:pt x="6898945" y="2534165"/>
                  <a:pt x="6935098" y="2479525"/>
                  <a:pt x="7007404" y="2479525"/>
                </a:cubicBezTo>
                <a:close/>
                <a:moveTo>
                  <a:pt x="9598274" y="2099920"/>
                </a:moveTo>
                <a:lnTo>
                  <a:pt x="9598274" y="4269090"/>
                </a:lnTo>
                <a:lnTo>
                  <a:pt x="10494289" y="4269090"/>
                </a:lnTo>
                <a:lnTo>
                  <a:pt x="10494289" y="3846349"/>
                </a:lnTo>
                <a:lnTo>
                  <a:pt x="10039502" y="3846349"/>
                </a:lnTo>
                <a:lnTo>
                  <a:pt x="10039502" y="3349658"/>
                </a:lnTo>
                <a:lnTo>
                  <a:pt x="10448687" y="3349658"/>
                </a:lnTo>
                <a:lnTo>
                  <a:pt x="10448687" y="2941706"/>
                </a:lnTo>
                <a:lnTo>
                  <a:pt x="10039502" y="2941706"/>
                </a:lnTo>
                <a:lnTo>
                  <a:pt x="10039502" y="2518965"/>
                </a:lnTo>
                <a:lnTo>
                  <a:pt x="10465941" y="2518965"/>
                </a:lnTo>
                <a:lnTo>
                  <a:pt x="10465941" y="2099920"/>
                </a:lnTo>
                <a:close/>
                <a:moveTo>
                  <a:pt x="7712324" y="2099920"/>
                </a:moveTo>
                <a:lnTo>
                  <a:pt x="7712324" y="4269090"/>
                </a:lnTo>
                <a:lnTo>
                  <a:pt x="8104253" y="4269090"/>
                </a:lnTo>
                <a:lnTo>
                  <a:pt x="8104253" y="2706302"/>
                </a:lnTo>
                <a:lnTo>
                  <a:pt x="8368005" y="4269090"/>
                </a:lnTo>
                <a:lnTo>
                  <a:pt x="8757469" y="4269090"/>
                </a:lnTo>
                <a:lnTo>
                  <a:pt x="9006430" y="2706302"/>
                </a:lnTo>
                <a:lnTo>
                  <a:pt x="9006430" y="4269090"/>
                </a:lnTo>
                <a:lnTo>
                  <a:pt x="9403290" y="4269090"/>
                </a:lnTo>
                <a:lnTo>
                  <a:pt x="9403290" y="2099920"/>
                </a:lnTo>
                <a:lnTo>
                  <a:pt x="8736516" y="2099920"/>
                </a:lnTo>
                <a:lnTo>
                  <a:pt x="8555342" y="3422374"/>
                </a:lnTo>
                <a:lnTo>
                  <a:pt x="8372935" y="2099920"/>
                </a:lnTo>
                <a:close/>
                <a:moveTo>
                  <a:pt x="4283324" y="2099920"/>
                </a:moveTo>
                <a:lnTo>
                  <a:pt x="4283324" y="4269090"/>
                </a:lnTo>
                <a:lnTo>
                  <a:pt x="5163317" y="4269090"/>
                </a:lnTo>
                <a:lnTo>
                  <a:pt x="5163317" y="3899345"/>
                </a:lnTo>
                <a:lnTo>
                  <a:pt x="4717158" y="3899345"/>
                </a:lnTo>
                <a:lnTo>
                  <a:pt x="4717158" y="2099920"/>
                </a:lnTo>
                <a:close/>
                <a:moveTo>
                  <a:pt x="3245100" y="2099920"/>
                </a:moveTo>
                <a:lnTo>
                  <a:pt x="3245100" y="4269090"/>
                </a:lnTo>
                <a:lnTo>
                  <a:pt x="4141114" y="4269090"/>
                </a:lnTo>
                <a:lnTo>
                  <a:pt x="4141114" y="3846349"/>
                </a:lnTo>
                <a:lnTo>
                  <a:pt x="3686328" y="3846349"/>
                </a:lnTo>
                <a:lnTo>
                  <a:pt x="3686328" y="3349658"/>
                </a:lnTo>
                <a:lnTo>
                  <a:pt x="4095513" y="3349658"/>
                </a:lnTo>
                <a:lnTo>
                  <a:pt x="4095513" y="2941706"/>
                </a:lnTo>
                <a:lnTo>
                  <a:pt x="3686328" y="2941706"/>
                </a:lnTo>
                <a:lnTo>
                  <a:pt x="3686328" y="2518965"/>
                </a:lnTo>
                <a:lnTo>
                  <a:pt x="4112767" y="2518965"/>
                </a:lnTo>
                <a:lnTo>
                  <a:pt x="4112767" y="2099920"/>
                </a:lnTo>
                <a:close/>
                <a:moveTo>
                  <a:pt x="1382018" y="2099920"/>
                </a:moveTo>
                <a:lnTo>
                  <a:pt x="1614957" y="4269090"/>
                </a:lnTo>
                <a:lnTo>
                  <a:pt x="2143692" y="4269090"/>
                </a:lnTo>
                <a:lnTo>
                  <a:pt x="2247221" y="3225177"/>
                </a:lnTo>
                <a:lnTo>
                  <a:pt x="2355679" y="4269090"/>
                </a:lnTo>
                <a:lnTo>
                  <a:pt x="2875787" y="4269090"/>
                </a:lnTo>
                <a:lnTo>
                  <a:pt x="3112424" y="2099920"/>
                </a:lnTo>
                <a:lnTo>
                  <a:pt x="2683520" y="2099920"/>
                </a:lnTo>
                <a:lnTo>
                  <a:pt x="2567666" y="3469209"/>
                </a:lnTo>
                <a:lnTo>
                  <a:pt x="2451813" y="2099920"/>
                </a:lnTo>
                <a:lnTo>
                  <a:pt x="2047558" y="2099920"/>
                </a:lnTo>
                <a:lnTo>
                  <a:pt x="1925543" y="3469209"/>
                </a:lnTo>
                <a:lnTo>
                  <a:pt x="1805992" y="2099920"/>
                </a:lnTo>
                <a:close/>
                <a:moveTo>
                  <a:pt x="7001242" y="2080201"/>
                </a:moveTo>
                <a:cubicBezTo>
                  <a:pt x="6826229" y="2080201"/>
                  <a:pt x="6693327" y="2128268"/>
                  <a:pt x="6602533" y="2224401"/>
                </a:cubicBezTo>
                <a:cubicBezTo>
                  <a:pt x="6511741" y="2320535"/>
                  <a:pt x="6466344" y="2461449"/>
                  <a:pt x="6466344" y="2647143"/>
                </a:cubicBezTo>
                <a:lnTo>
                  <a:pt x="6466344" y="3677498"/>
                </a:lnTo>
                <a:cubicBezTo>
                  <a:pt x="6466344" y="3875517"/>
                  <a:pt x="6512152" y="4026907"/>
                  <a:pt x="6603766" y="4131668"/>
                </a:cubicBezTo>
                <a:cubicBezTo>
                  <a:pt x="6695381" y="4236429"/>
                  <a:pt x="6827872" y="4288810"/>
                  <a:pt x="7001242" y="4288810"/>
                </a:cubicBezTo>
                <a:cubicBezTo>
                  <a:pt x="7174611" y="4288810"/>
                  <a:pt x="7307103" y="4236429"/>
                  <a:pt x="7398717" y="4131668"/>
                </a:cubicBezTo>
                <a:cubicBezTo>
                  <a:pt x="7490332" y="4026907"/>
                  <a:pt x="7536139" y="3875517"/>
                  <a:pt x="7536139" y="3677498"/>
                </a:cubicBezTo>
                <a:lnTo>
                  <a:pt x="7536139" y="2647143"/>
                </a:lnTo>
                <a:cubicBezTo>
                  <a:pt x="7536139" y="2461449"/>
                  <a:pt x="7490743" y="2320535"/>
                  <a:pt x="7399950" y="2224401"/>
                </a:cubicBezTo>
                <a:cubicBezTo>
                  <a:pt x="7309157" y="2128268"/>
                  <a:pt x="7176254" y="2080201"/>
                  <a:pt x="7001242" y="2080201"/>
                </a:cubicBezTo>
                <a:close/>
                <a:moveTo>
                  <a:pt x="5798628" y="2080201"/>
                </a:moveTo>
                <a:cubicBezTo>
                  <a:pt x="5610468" y="2080201"/>
                  <a:pt x="5474690" y="2136074"/>
                  <a:pt x="5391291" y="2247818"/>
                </a:cubicBezTo>
                <a:cubicBezTo>
                  <a:pt x="5307894" y="2359563"/>
                  <a:pt x="5266194" y="2520608"/>
                  <a:pt x="5266194" y="2730952"/>
                </a:cubicBezTo>
                <a:lnTo>
                  <a:pt x="5266194" y="3731728"/>
                </a:lnTo>
                <a:cubicBezTo>
                  <a:pt x="5266194" y="3907562"/>
                  <a:pt x="5314056" y="4044367"/>
                  <a:pt x="5409779" y="4142144"/>
                </a:cubicBezTo>
                <a:cubicBezTo>
                  <a:pt x="5505502" y="4239921"/>
                  <a:pt x="5631831" y="4288810"/>
                  <a:pt x="5788767" y="4288810"/>
                </a:cubicBezTo>
                <a:cubicBezTo>
                  <a:pt x="5961315" y="4288810"/>
                  <a:pt x="6095656" y="4245878"/>
                  <a:pt x="6191789" y="4160015"/>
                </a:cubicBezTo>
                <a:cubicBezTo>
                  <a:pt x="6287922" y="4074152"/>
                  <a:pt x="6335989" y="3935909"/>
                  <a:pt x="6335989" y="3745285"/>
                </a:cubicBezTo>
                <a:lnTo>
                  <a:pt x="6335989" y="3334869"/>
                </a:lnTo>
                <a:lnTo>
                  <a:pt x="5899691" y="3334869"/>
                </a:lnTo>
                <a:lnTo>
                  <a:pt x="5899691" y="3725565"/>
                </a:lnTo>
                <a:cubicBezTo>
                  <a:pt x="5899691" y="3774043"/>
                  <a:pt x="5892090" y="3813482"/>
                  <a:pt x="5876889" y="3843884"/>
                </a:cubicBezTo>
                <a:cubicBezTo>
                  <a:pt x="5861690" y="3874285"/>
                  <a:pt x="5835602" y="3889485"/>
                  <a:pt x="5798628" y="3889485"/>
                </a:cubicBezTo>
                <a:cubicBezTo>
                  <a:pt x="5765762" y="3889485"/>
                  <a:pt x="5740495" y="3877161"/>
                  <a:pt x="5722829" y="3852511"/>
                </a:cubicBezTo>
                <a:cubicBezTo>
                  <a:pt x="5705164" y="3827861"/>
                  <a:pt x="5696331" y="3785546"/>
                  <a:pt x="5696331" y="3725565"/>
                </a:cubicBezTo>
                <a:lnTo>
                  <a:pt x="5696331" y="2639748"/>
                </a:lnTo>
                <a:cubicBezTo>
                  <a:pt x="5696331" y="2591271"/>
                  <a:pt x="5703315" y="2552447"/>
                  <a:pt x="5717283" y="2523278"/>
                </a:cubicBezTo>
                <a:cubicBezTo>
                  <a:pt x="5731251" y="2494110"/>
                  <a:pt x="5758366" y="2479525"/>
                  <a:pt x="5798628" y="2479525"/>
                </a:cubicBezTo>
                <a:cubicBezTo>
                  <a:pt x="5833136" y="2479525"/>
                  <a:pt x="5858608" y="2490823"/>
                  <a:pt x="5875041" y="2513418"/>
                </a:cubicBezTo>
                <a:cubicBezTo>
                  <a:pt x="5891474" y="2536014"/>
                  <a:pt x="5899691" y="2579767"/>
                  <a:pt x="5899691" y="2644678"/>
                </a:cubicBezTo>
                <a:lnTo>
                  <a:pt x="5899691" y="2965123"/>
                </a:lnTo>
                <a:lnTo>
                  <a:pt x="6331059" y="2965123"/>
                </a:lnTo>
                <a:lnTo>
                  <a:pt x="6331059" y="2590448"/>
                </a:lnTo>
                <a:cubicBezTo>
                  <a:pt x="6331059" y="2476238"/>
                  <a:pt x="6308052" y="2381543"/>
                  <a:pt x="6262040" y="2306361"/>
                </a:cubicBezTo>
                <a:cubicBezTo>
                  <a:pt x="6216028" y="2231180"/>
                  <a:pt x="6152965" y="2174691"/>
                  <a:pt x="6072854" y="2136895"/>
                </a:cubicBezTo>
                <a:cubicBezTo>
                  <a:pt x="5992743" y="2099099"/>
                  <a:pt x="5901334" y="2080201"/>
                  <a:pt x="5798628" y="2080201"/>
                </a:cubicBezTo>
                <a:close/>
                <a:moveTo>
                  <a:pt x="0" y="0"/>
                </a:moveTo>
                <a:lnTo>
                  <a:pt x="12192000" y="0"/>
                </a:lnTo>
                <a:lnTo>
                  <a:pt x="12192000" y="6858000"/>
                </a:lnTo>
                <a:lnTo>
                  <a:pt x="0" y="6858000"/>
                </a:lnTo>
                <a:close/>
              </a:path>
            </a:pathLst>
          </a:custGeom>
          <a:gradFill flip="none" rotWithShape="1">
            <a:gsLst>
              <a:gs pos="12000">
                <a:schemeClr val="tx1">
                  <a:lumMod val="75000"/>
                  <a:lumOff val="25000"/>
                  <a:tint val="66000"/>
                  <a:satMod val="160000"/>
                </a:schemeClr>
              </a:gs>
              <a:gs pos="63000">
                <a:schemeClr val="tx1">
                  <a:lumMod val="75000"/>
                  <a:lumOff val="25000"/>
                  <a:tint val="44500"/>
                  <a:satMod val="160000"/>
                </a:schemeClr>
              </a:gs>
              <a:gs pos="100000">
                <a:schemeClr val="tx1">
                  <a:lumMod val="75000"/>
                  <a:lumOff val="25000"/>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8">
            <a:extLst>
              <a:ext uri="{FF2B5EF4-FFF2-40B4-BE49-F238E27FC236}">
                <a16:creationId xmlns:a16="http://schemas.microsoft.com/office/drawing/2014/main" id="{509E5F95-E232-EB24-A4D2-1ED72390FF7B}"/>
              </a:ext>
            </a:extLst>
          </p:cNvPr>
          <p:cNvSpPr/>
          <p:nvPr/>
        </p:nvSpPr>
        <p:spPr>
          <a:xfrm>
            <a:off x="685800" y="1629000"/>
            <a:ext cx="180000" cy="360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418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441F5AA-2450-722F-675C-69263EF20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3" y="525294"/>
            <a:ext cx="11284084" cy="5817140"/>
          </a:xfrm>
          <a:prstGeom prst="rect">
            <a:avLst/>
          </a:prstGeom>
        </p:spPr>
      </p:pic>
      <p:sp>
        <p:nvSpPr>
          <p:cNvPr id="11" name="Freeform: Shape 10">
            <a:extLst>
              <a:ext uri="{FF2B5EF4-FFF2-40B4-BE49-F238E27FC236}">
                <a16:creationId xmlns:a16="http://schemas.microsoft.com/office/drawing/2014/main" id="{DE9C38F5-B1FF-1FAE-1BA3-18B5C978CD5D}"/>
              </a:ext>
            </a:extLst>
          </p:cNvPr>
          <p:cNvSpPr/>
          <p:nvPr/>
        </p:nvSpPr>
        <p:spPr>
          <a:xfrm>
            <a:off x="0" y="0"/>
            <a:ext cx="12192000" cy="6858000"/>
          </a:xfrm>
          <a:custGeom>
            <a:avLst/>
            <a:gdLst/>
            <a:ahLst/>
            <a:cxnLst/>
            <a:rect l="l" t="t" r="r" b="b"/>
            <a:pathLst>
              <a:path w="12192000" h="6858000">
                <a:moveTo>
                  <a:pt x="8875959" y="4268920"/>
                </a:moveTo>
                <a:cubicBezTo>
                  <a:pt x="8958053" y="4268920"/>
                  <a:pt x="9021850" y="4292658"/>
                  <a:pt x="9067348" y="4340134"/>
                </a:cubicBezTo>
                <a:cubicBezTo>
                  <a:pt x="9112846" y="4387610"/>
                  <a:pt x="9135594" y="4454374"/>
                  <a:pt x="9135594" y="4540424"/>
                </a:cubicBezTo>
                <a:lnTo>
                  <a:pt x="9135594" y="4795609"/>
                </a:lnTo>
                <a:cubicBezTo>
                  <a:pt x="9135594" y="4882648"/>
                  <a:pt x="9112846" y="4950153"/>
                  <a:pt x="9067348" y="4998124"/>
                </a:cubicBezTo>
                <a:cubicBezTo>
                  <a:pt x="9021850" y="5046095"/>
                  <a:pt x="8958053" y="5070080"/>
                  <a:pt x="8875959" y="5070080"/>
                </a:cubicBezTo>
                <a:cubicBezTo>
                  <a:pt x="8793865" y="5070080"/>
                  <a:pt x="8730564" y="5046095"/>
                  <a:pt x="8686055" y="4998124"/>
                </a:cubicBezTo>
                <a:cubicBezTo>
                  <a:pt x="8641546" y="4950153"/>
                  <a:pt x="8619291" y="4882648"/>
                  <a:pt x="8619291" y="4795609"/>
                </a:cubicBezTo>
                <a:lnTo>
                  <a:pt x="8619291" y="4540424"/>
                </a:lnTo>
                <a:cubicBezTo>
                  <a:pt x="8619291" y="4454374"/>
                  <a:pt x="8641793" y="4387610"/>
                  <a:pt x="8686796" y="4340134"/>
                </a:cubicBezTo>
                <a:cubicBezTo>
                  <a:pt x="8731800" y="4292658"/>
                  <a:pt x="8794854" y="4268920"/>
                  <a:pt x="8875959" y="4268920"/>
                </a:cubicBezTo>
                <a:close/>
                <a:moveTo>
                  <a:pt x="9914635" y="3899496"/>
                </a:moveTo>
                <a:lnTo>
                  <a:pt x="9914635" y="4850503"/>
                </a:lnTo>
                <a:cubicBezTo>
                  <a:pt x="9914635" y="5045353"/>
                  <a:pt x="9959639" y="5195942"/>
                  <a:pt x="10049646" y="5302268"/>
                </a:cubicBezTo>
                <a:cubicBezTo>
                  <a:pt x="10139653" y="5408595"/>
                  <a:pt x="10267245" y="5461758"/>
                  <a:pt x="10432422" y="5461758"/>
                </a:cubicBezTo>
                <a:cubicBezTo>
                  <a:pt x="10528364" y="5461758"/>
                  <a:pt x="10609716" y="5433075"/>
                  <a:pt x="10676480" y="5375708"/>
                </a:cubicBezTo>
                <a:cubicBezTo>
                  <a:pt x="10726552" y="5332683"/>
                  <a:pt x="10765914" y="5282146"/>
                  <a:pt x="10794568" y="5224099"/>
                </a:cubicBezTo>
                <a:lnTo>
                  <a:pt x="10798879" y="5213691"/>
                </a:lnTo>
                <a:lnTo>
                  <a:pt x="10798879" y="5439504"/>
                </a:lnTo>
                <a:lnTo>
                  <a:pt x="11203910" y="5439504"/>
                </a:lnTo>
                <a:lnTo>
                  <a:pt x="11203910" y="3899496"/>
                </a:lnTo>
                <a:lnTo>
                  <a:pt x="10798879" y="3899496"/>
                </a:lnTo>
                <a:lnTo>
                  <a:pt x="10798879" y="4826765"/>
                </a:lnTo>
                <a:cubicBezTo>
                  <a:pt x="10798879" y="4904903"/>
                  <a:pt x="10778356" y="4964990"/>
                  <a:pt x="10737308" y="5007026"/>
                </a:cubicBezTo>
                <a:cubicBezTo>
                  <a:pt x="10696262" y="5049062"/>
                  <a:pt x="10637658" y="5070080"/>
                  <a:pt x="10561498" y="5070080"/>
                </a:cubicBezTo>
                <a:cubicBezTo>
                  <a:pt x="10485338" y="5070080"/>
                  <a:pt x="10426240" y="5049557"/>
                  <a:pt x="10384204" y="5008509"/>
                </a:cubicBezTo>
                <a:cubicBezTo>
                  <a:pt x="10342168" y="4967462"/>
                  <a:pt x="10321150" y="4909848"/>
                  <a:pt x="10321150" y="4835667"/>
                </a:cubicBezTo>
                <a:lnTo>
                  <a:pt x="10321150" y="3899496"/>
                </a:lnTo>
                <a:close/>
                <a:moveTo>
                  <a:pt x="6627236" y="3899496"/>
                </a:moveTo>
                <a:lnTo>
                  <a:pt x="7178130" y="5324964"/>
                </a:lnTo>
                <a:lnTo>
                  <a:pt x="7096063" y="5564129"/>
                </a:lnTo>
                <a:cubicBezTo>
                  <a:pt x="7081227" y="5607649"/>
                  <a:pt x="7059220" y="5639052"/>
                  <a:pt x="7030042" y="5658339"/>
                </a:cubicBezTo>
                <a:cubicBezTo>
                  <a:pt x="7000864" y="5677627"/>
                  <a:pt x="6964515" y="5687270"/>
                  <a:pt x="6920995" y="5687270"/>
                </a:cubicBezTo>
                <a:lnTo>
                  <a:pt x="6830494" y="5687270"/>
                </a:lnTo>
                <a:lnTo>
                  <a:pt x="6830494" y="6081916"/>
                </a:lnTo>
                <a:lnTo>
                  <a:pt x="6920995" y="6081916"/>
                </a:lnTo>
                <a:cubicBezTo>
                  <a:pt x="7003089" y="6081916"/>
                  <a:pt x="7072078" y="6073014"/>
                  <a:pt x="7127962" y="6055211"/>
                </a:cubicBezTo>
                <a:cubicBezTo>
                  <a:pt x="7183845" y="6037407"/>
                  <a:pt x="7230827" y="6007982"/>
                  <a:pt x="7268906" y="5966935"/>
                </a:cubicBezTo>
                <a:cubicBezTo>
                  <a:pt x="7306986" y="5925888"/>
                  <a:pt x="7338884" y="5870252"/>
                  <a:pt x="7364600" y="5800026"/>
                </a:cubicBezTo>
                <a:lnTo>
                  <a:pt x="8050038" y="3899496"/>
                </a:lnTo>
                <a:lnTo>
                  <a:pt x="7667261" y="3899496"/>
                </a:lnTo>
                <a:lnTo>
                  <a:pt x="7358344" y="4799768"/>
                </a:lnTo>
                <a:lnTo>
                  <a:pt x="7010013" y="3899496"/>
                </a:lnTo>
                <a:close/>
                <a:moveTo>
                  <a:pt x="8877443" y="3877241"/>
                </a:moveTo>
                <a:cubicBezTo>
                  <a:pt x="8736992" y="3877241"/>
                  <a:pt x="8617066" y="3903205"/>
                  <a:pt x="8517663" y="3955132"/>
                </a:cubicBezTo>
                <a:cubicBezTo>
                  <a:pt x="8418259" y="4007059"/>
                  <a:pt x="8342594" y="4082724"/>
                  <a:pt x="8290667" y="4182127"/>
                </a:cubicBezTo>
                <a:cubicBezTo>
                  <a:pt x="8238740" y="4281531"/>
                  <a:pt x="8212777" y="4400963"/>
                  <a:pt x="8212777" y="4540424"/>
                </a:cubicBezTo>
                <a:lnTo>
                  <a:pt x="8212777" y="4791158"/>
                </a:lnTo>
                <a:cubicBezTo>
                  <a:pt x="8212777" y="4932597"/>
                  <a:pt x="8238740" y="5053513"/>
                  <a:pt x="8290667" y="5153905"/>
                </a:cubicBezTo>
                <a:cubicBezTo>
                  <a:pt x="8342594" y="5254298"/>
                  <a:pt x="8418259" y="5330705"/>
                  <a:pt x="8517663" y="5383126"/>
                </a:cubicBezTo>
                <a:cubicBezTo>
                  <a:pt x="8617066" y="5435548"/>
                  <a:pt x="8736992" y="5461758"/>
                  <a:pt x="8877443" y="5461758"/>
                </a:cubicBezTo>
                <a:cubicBezTo>
                  <a:pt x="9017893" y="5461758"/>
                  <a:pt x="9137820" y="5435548"/>
                  <a:pt x="9237223" y="5383126"/>
                </a:cubicBezTo>
                <a:cubicBezTo>
                  <a:pt x="9336626" y="5330705"/>
                  <a:pt x="9412292" y="5254792"/>
                  <a:pt x="9464218" y="5155389"/>
                </a:cubicBezTo>
                <a:cubicBezTo>
                  <a:pt x="9516146" y="5055986"/>
                  <a:pt x="9542109" y="4936059"/>
                  <a:pt x="9542109" y="4795609"/>
                </a:cubicBezTo>
                <a:lnTo>
                  <a:pt x="9542109" y="4540424"/>
                </a:lnTo>
                <a:cubicBezTo>
                  <a:pt x="9542109" y="4400963"/>
                  <a:pt x="9516146" y="4281531"/>
                  <a:pt x="9464218" y="4182127"/>
                </a:cubicBezTo>
                <a:cubicBezTo>
                  <a:pt x="9412292" y="4082724"/>
                  <a:pt x="9336626" y="4007059"/>
                  <a:pt x="9237223" y="3955132"/>
                </a:cubicBezTo>
                <a:cubicBezTo>
                  <a:pt x="9137820" y="3903205"/>
                  <a:pt x="9017893" y="3877241"/>
                  <a:pt x="8877443" y="3877241"/>
                </a:cubicBezTo>
                <a:close/>
                <a:moveTo>
                  <a:pt x="4562086" y="2464275"/>
                </a:moveTo>
                <a:lnTo>
                  <a:pt x="4932994" y="2464275"/>
                </a:lnTo>
                <a:lnTo>
                  <a:pt x="4932994" y="2606703"/>
                </a:lnTo>
                <a:cubicBezTo>
                  <a:pt x="4932994" y="2659125"/>
                  <a:pt x="4906537" y="2697700"/>
                  <a:pt x="4853620" y="2722427"/>
                </a:cubicBezTo>
                <a:cubicBezTo>
                  <a:pt x="4800704" y="2747154"/>
                  <a:pt x="4719847" y="2759517"/>
                  <a:pt x="4611047" y="2759517"/>
                </a:cubicBezTo>
                <a:cubicBezTo>
                  <a:pt x="4532909" y="2759517"/>
                  <a:pt x="4474552" y="2747401"/>
                  <a:pt x="4435979" y="2723169"/>
                </a:cubicBezTo>
                <a:cubicBezTo>
                  <a:pt x="4397404" y="2698936"/>
                  <a:pt x="4378116" y="2661598"/>
                  <a:pt x="4378116" y="2611154"/>
                </a:cubicBezTo>
                <a:cubicBezTo>
                  <a:pt x="4378116" y="2561700"/>
                  <a:pt x="4393448" y="2524856"/>
                  <a:pt x="4424110" y="2500624"/>
                </a:cubicBezTo>
                <a:cubicBezTo>
                  <a:pt x="4454771" y="2476391"/>
                  <a:pt x="4500764" y="2464275"/>
                  <a:pt x="4562086" y="2464275"/>
                </a:cubicBezTo>
                <a:close/>
                <a:moveTo>
                  <a:pt x="6491415" y="1502882"/>
                </a:moveTo>
                <a:cubicBezTo>
                  <a:pt x="6393496" y="1502882"/>
                  <a:pt x="6312143" y="1527115"/>
                  <a:pt x="6247358" y="1575580"/>
                </a:cubicBezTo>
                <a:cubicBezTo>
                  <a:pt x="6198769" y="1611930"/>
                  <a:pt x="6155327" y="1661909"/>
                  <a:pt x="6117031" y="1725520"/>
                </a:cubicBezTo>
                <a:lnTo>
                  <a:pt x="6111606" y="1735066"/>
                </a:lnTo>
                <a:lnTo>
                  <a:pt x="6111606" y="1525137"/>
                </a:lnTo>
                <a:lnTo>
                  <a:pt x="5705092" y="1525137"/>
                </a:lnTo>
                <a:lnTo>
                  <a:pt x="5705092" y="3065145"/>
                </a:lnTo>
                <a:lnTo>
                  <a:pt x="6111606" y="3065145"/>
                </a:lnTo>
                <a:lnTo>
                  <a:pt x="6111606" y="2134909"/>
                </a:lnTo>
                <a:cubicBezTo>
                  <a:pt x="6111606" y="2058749"/>
                  <a:pt x="6132130" y="1999651"/>
                  <a:pt x="6173177" y="1957615"/>
                </a:cubicBezTo>
                <a:cubicBezTo>
                  <a:pt x="6214224" y="1915579"/>
                  <a:pt x="6272333" y="1894561"/>
                  <a:pt x="6347503" y="1894561"/>
                </a:cubicBezTo>
                <a:cubicBezTo>
                  <a:pt x="6426630" y="1894561"/>
                  <a:pt x="6487706" y="1915332"/>
                  <a:pt x="6530732" y="1956873"/>
                </a:cubicBezTo>
                <a:cubicBezTo>
                  <a:pt x="6573757" y="1998415"/>
                  <a:pt x="6595269" y="2056771"/>
                  <a:pt x="6595269" y="2131942"/>
                </a:cubicBezTo>
                <a:lnTo>
                  <a:pt x="6595269" y="3065145"/>
                </a:lnTo>
                <a:lnTo>
                  <a:pt x="7001784" y="3065145"/>
                </a:lnTo>
                <a:lnTo>
                  <a:pt x="7001784" y="2130458"/>
                </a:lnTo>
                <a:cubicBezTo>
                  <a:pt x="7001784" y="1930663"/>
                  <a:pt x="6957275" y="1776118"/>
                  <a:pt x="6868257" y="1666824"/>
                </a:cubicBezTo>
                <a:cubicBezTo>
                  <a:pt x="6779240" y="1557530"/>
                  <a:pt x="6653626" y="1502882"/>
                  <a:pt x="6491415" y="1502882"/>
                </a:cubicBezTo>
                <a:close/>
                <a:moveTo>
                  <a:pt x="4665941" y="1502882"/>
                </a:moveTo>
                <a:cubicBezTo>
                  <a:pt x="4543295" y="1502882"/>
                  <a:pt x="4431527" y="1522417"/>
                  <a:pt x="4330640" y="1561486"/>
                </a:cubicBezTo>
                <a:cubicBezTo>
                  <a:pt x="4229754" y="1600555"/>
                  <a:pt x="4148649" y="1655202"/>
                  <a:pt x="4087326" y="1725427"/>
                </a:cubicBezTo>
                <a:lnTo>
                  <a:pt x="4339542" y="1973193"/>
                </a:lnTo>
                <a:cubicBezTo>
                  <a:pt x="4383062" y="1939564"/>
                  <a:pt x="4433011" y="1913354"/>
                  <a:pt x="4489389" y="1894561"/>
                </a:cubicBezTo>
                <a:cubicBezTo>
                  <a:pt x="4545767" y="1875768"/>
                  <a:pt x="4602640" y="1866372"/>
                  <a:pt x="4660007" y="1866372"/>
                </a:cubicBezTo>
                <a:cubicBezTo>
                  <a:pt x="4747046" y="1866372"/>
                  <a:pt x="4814304" y="1885659"/>
                  <a:pt x="4861780" y="1924234"/>
                </a:cubicBezTo>
                <a:cubicBezTo>
                  <a:pt x="4909256" y="1962808"/>
                  <a:pt x="4932994" y="2017702"/>
                  <a:pt x="4932994" y="2088917"/>
                </a:cubicBezTo>
                <a:lnTo>
                  <a:pt x="4932994" y="2154196"/>
                </a:lnTo>
                <a:lnTo>
                  <a:pt x="4560603" y="2154196"/>
                </a:lnTo>
                <a:cubicBezTo>
                  <a:pt x="4377623" y="2154196"/>
                  <a:pt x="4240386" y="2192276"/>
                  <a:pt x="4148896" y="2268436"/>
                </a:cubicBezTo>
                <a:cubicBezTo>
                  <a:pt x="4057406" y="2344596"/>
                  <a:pt x="4011660" y="2458835"/>
                  <a:pt x="4011660" y="2611154"/>
                </a:cubicBezTo>
                <a:cubicBezTo>
                  <a:pt x="4011660" y="2771386"/>
                  <a:pt x="4052460" y="2890818"/>
                  <a:pt x="4134059" y="2969451"/>
                </a:cubicBezTo>
                <a:cubicBezTo>
                  <a:pt x="4215659" y="3048083"/>
                  <a:pt x="4339047" y="3087400"/>
                  <a:pt x="4504225" y="3087400"/>
                </a:cubicBezTo>
                <a:cubicBezTo>
                  <a:pt x="4579396" y="3087400"/>
                  <a:pt x="4650858" y="3077756"/>
                  <a:pt x="4718610" y="3058469"/>
                </a:cubicBezTo>
                <a:cubicBezTo>
                  <a:pt x="4786362" y="3039181"/>
                  <a:pt x="4842740" y="3010251"/>
                  <a:pt x="4887744" y="2971676"/>
                </a:cubicBezTo>
                <a:cubicBezTo>
                  <a:pt x="4898995" y="2962033"/>
                  <a:pt x="4909024" y="2951864"/>
                  <a:pt x="4917834" y="2941169"/>
                </a:cubicBezTo>
                <a:lnTo>
                  <a:pt x="4932994" y="2918753"/>
                </a:lnTo>
                <a:lnTo>
                  <a:pt x="4932994" y="3065145"/>
                </a:lnTo>
                <a:lnTo>
                  <a:pt x="5302418" y="3065145"/>
                </a:lnTo>
                <a:lnTo>
                  <a:pt x="5302418" y="2075564"/>
                </a:lnTo>
                <a:cubicBezTo>
                  <a:pt x="5302418" y="1954895"/>
                  <a:pt x="5277444" y="1851783"/>
                  <a:pt x="5227495" y="1766227"/>
                </a:cubicBezTo>
                <a:cubicBezTo>
                  <a:pt x="5177547" y="1680671"/>
                  <a:pt x="5105095" y="1615391"/>
                  <a:pt x="5010143" y="1570388"/>
                </a:cubicBezTo>
                <a:cubicBezTo>
                  <a:pt x="4915191" y="1525384"/>
                  <a:pt x="4800457" y="1502882"/>
                  <a:pt x="4665941" y="1502882"/>
                </a:cubicBezTo>
                <a:close/>
                <a:moveTo>
                  <a:pt x="7400541" y="907947"/>
                </a:moveTo>
                <a:lnTo>
                  <a:pt x="7400541" y="3065145"/>
                </a:lnTo>
                <a:lnTo>
                  <a:pt x="7807056" y="3065145"/>
                </a:lnTo>
                <a:lnTo>
                  <a:pt x="7807056" y="2746360"/>
                </a:lnTo>
                <a:lnTo>
                  <a:pt x="8039428" y="2441786"/>
                </a:lnTo>
                <a:lnTo>
                  <a:pt x="8344130" y="3065145"/>
                </a:lnTo>
                <a:lnTo>
                  <a:pt x="8814441" y="3065145"/>
                </a:lnTo>
                <a:lnTo>
                  <a:pt x="8304491" y="2094362"/>
                </a:lnTo>
                <a:lnTo>
                  <a:pt x="8738776" y="1525137"/>
                </a:lnTo>
                <a:lnTo>
                  <a:pt x="8308523" y="1525137"/>
                </a:lnTo>
                <a:lnTo>
                  <a:pt x="7807056" y="2213100"/>
                </a:lnTo>
                <a:lnTo>
                  <a:pt x="7807056" y="907947"/>
                </a:lnTo>
                <a:close/>
                <a:moveTo>
                  <a:pt x="2390392" y="907947"/>
                </a:moveTo>
                <a:lnTo>
                  <a:pt x="2390392" y="3065145"/>
                </a:lnTo>
                <a:lnTo>
                  <a:pt x="2796907" y="3065145"/>
                </a:lnTo>
                <a:lnTo>
                  <a:pt x="2796907" y="2134909"/>
                </a:lnTo>
                <a:cubicBezTo>
                  <a:pt x="2796907" y="2058749"/>
                  <a:pt x="2817430" y="1999651"/>
                  <a:pt x="2858477" y="1957615"/>
                </a:cubicBezTo>
                <a:cubicBezTo>
                  <a:pt x="2899525" y="1915579"/>
                  <a:pt x="2957633" y="1894561"/>
                  <a:pt x="3032804" y="1894561"/>
                </a:cubicBezTo>
                <a:cubicBezTo>
                  <a:pt x="3111931" y="1894561"/>
                  <a:pt x="3173007" y="1915332"/>
                  <a:pt x="3216033" y="1956873"/>
                </a:cubicBezTo>
                <a:cubicBezTo>
                  <a:pt x="3259058" y="1998415"/>
                  <a:pt x="3280570" y="2056771"/>
                  <a:pt x="3280570" y="2131942"/>
                </a:cubicBezTo>
                <a:lnTo>
                  <a:pt x="3280570" y="3065145"/>
                </a:lnTo>
                <a:lnTo>
                  <a:pt x="3687085" y="3065145"/>
                </a:lnTo>
                <a:lnTo>
                  <a:pt x="3687085" y="2130458"/>
                </a:lnTo>
                <a:cubicBezTo>
                  <a:pt x="3687085" y="1930663"/>
                  <a:pt x="3642576" y="1776118"/>
                  <a:pt x="3553558" y="1666824"/>
                </a:cubicBezTo>
                <a:cubicBezTo>
                  <a:pt x="3464540" y="1557530"/>
                  <a:pt x="3338926" y="1502882"/>
                  <a:pt x="3176716" y="1502882"/>
                </a:cubicBezTo>
                <a:cubicBezTo>
                  <a:pt x="3078796" y="1502882"/>
                  <a:pt x="2997444" y="1527115"/>
                  <a:pt x="2932659" y="1575580"/>
                </a:cubicBezTo>
                <a:cubicBezTo>
                  <a:pt x="2884070" y="1611930"/>
                  <a:pt x="2840627" y="1661909"/>
                  <a:pt x="2802331" y="1725520"/>
                </a:cubicBezTo>
                <a:lnTo>
                  <a:pt x="2796907" y="1735066"/>
                </a:lnTo>
                <a:lnTo>
                  <a:pt x="2796907" y="907947"/>
                </a:lnTo>
                <a:close/>
                <a:moveTo>
                  <a:pt x="656488" y="907947"/>
                </a:moveTo>
                <a:lnTo>
                  <a:pt x="656488" y="1299625"/>
                </a:lnTo>
                <a:lnTo>
                  <a:pt x="1244006" y="1299625"/>
                </a:lnTo>
                <a:lnTo>
                  <a:pt x="1244006" y="3065145"/>
                </a:lnTo>
                <a:lnTo>
                  <a:pt x="1650521" y="3065145"/>
                </a:lnTo>
                <a:lnTo>
                  <a:pt x="1650521" y="1299625"/>
                </a:lnTo>
                <a:lnTo>
                  <a:pt x="2238039" y="1299625"/>
                </a:lnTo>
                <a:lnTo>
                  <a:pt x="2238039" y="907947"/>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7913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0" name="Rectangle 106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chip with blue lights&#10;&#10;AI-generated content may be incorrect.">
            <a:extLst>
              <a:ext uri="{FF2B5EF4-FFF2-40B4-BE49-F238E27FC236}">
                <a16:creationId xmlns:a16="http://schemas.microsoft.com/office/drawing/2014/main" id="{B3486006-3F78-5957-D311-AA743C997782}"/>
              </a:ext>
            </a:extLst>
          </p:cNvPr>
          <p:cNvPicPr>
            <a:picLocks noChangeAspect="1"/>
          </p:cNvPicPr>
          <p:nvPr/>
        </p:nvPicPr>
        <p:blipFill>
          <a:blip r:embed="rId3"/>
          <a:srcRect r="19280" b="1"/>
          <a:stretch/>
        </p:blipFill>
        <p:spPr>
          <a:xfrm>
            <a:off x="0" y="10"/>
            <a:ext cx="9669642" cy="6857990"/>
          </a:xfrm>
          <a:prstGeom prst="rect">
            <a:avLst/>
          </a:prstGeom>
        </p:spPr>
      </p:pic>
      <p:sp>
        <p:nvSpPr>
          <p:cNvPr id="1072" name="Rectangle 107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5DD49D4-A791-8A17-338B-3535865446E8}"/>
              </a:ext>
            </a:extLst>
          </p:cNvPr>
          <p:cNvSpPr txBox="1"/>
          <p:nvPr/>
        </p:nvSpPr>
        <p:spPr>
          <a:xfrm>
            <a:off x="8214115" y="1974466"/>
            <a:ext cx="4111750" cy="1560856"/>
          </a:xfrm>
          <a:prstGeom prst="rect">
            <a:avLst/>
          </a:prstGeom>
        </p:spPr>
        <p:txBody>
          <a:bodyPr vert="horz" lIns="91440" tIns="45720" rIns="91440" bIns="45720" rtlCol="0">
            <a:normAutofit/>
          </a:bodyPr>
          <a:lstStyle/>
          <a:p>
            <a:pPr algn="ctr">
              <a:lnSpc>
                <a:spcPct val="90000"/>
              </a:lnSpc>
              <a:spcBef>
                <a:spcPct val="0"/>
              </a:spcBef>
              <a:spcAft>
                <a:spcPts val="600"/>
              </a:spcAft>
            </a:pPr>
            <a:r>
              <a:rPr lang="en-US" sz="2400" b="1" dirty="0">
                <a:latin typeface="Aharoni" panose="02010803020104030203" pitchFamily="2" charset="-79"/>
                <a:cs typeface="Aharoni" panose="02010803020104030203" pitchFamily="2" charset="-79"/>
              </a:rPr>
              <a:t>Virtual Memory Optimization for High           Performance Systems      </a:t>
            </a:r>
          </a:p>
          <a:p>
            <a:pPr algn="r">
              <a:lnSpc>
                <a:spcPct val="90000"/>
              </a:lnSpc>
              <a:spcBef>
                <a:spcPct val="0"/>
              </a:spcBef>
              <a:spcAft>
                <a:spcPts val="600"/>
              </a:spcAft>
            </a:pPr>
            <a:r>
              <a:rPr lang="en-US" sz="2000" dirty="0"/>
              <a:t> </a:t>
            </a:r>
          </a:p>
          <a:p>
            <a:pPr indent="-228600">
              <a:lnSpc>
                <a:spcPct val="90000"/>
              </a:lnSpc>
              <a:spcBef>
                <a:spcPct val="0"/>
              </a:spcBef>
              <a:spcAft>
                <a:spcPts val="600"/>
              </a:spcAft>
              <a:buFont typeface="Arial" panose="020B0604020202020204" pitchFamily="34" charset="0"/>
              <a:buChar char="•"/>
            </a:pPr>
            <a:endParaRPr lang="en-US" sz="2000" dirty="0"/>
          </a:p>
        </p:txBody>
      </p:sp>
      <p:sp>
        <p:nvSpPr>
          <p:cNvPr id="2" name="TextBox 1">
            <a:extLst>
              <a:ext uri="{FF2B5EF4-FFF2-40B4-BE49-F238E27FC236}">
                <a16:creationId xmlns:a16="http://schemas.microsoft.com/office/drawing/2014/main" id="{F238CF2E-F205-13E4-7375-862E07A9365C}"/>
              </a:ext>
            </a:extLst>
          </p:cNvPr>
          <p:cNvSpPr txBox="1"/>
          <p:nvPr/>
        </p:nvSpPr>
        <p:spPr>
          <a:xfrm>
            <a:off x="838200" y="365125"/>
            <a:ext cx="10374086" cy="1899912"/>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2800" b="1" dirty="0">
              <a:latin typeface="+mj-lt"/>
              <a:ea typeface="+mj-ea"/>
              <a:cs typeface="+mj-cs"/>
            </a:endParaRPr>
          </a:p>
        </p:txBody>
      </p:sp>
      <p:sp>
        <p:nvSpPr>
          <p:cNvPr id="3" name="TextBox 2">
            <a:extLst>
              <a:ext uri="{FF2B5EF4-FFF2-40B4-BE49-F238E27FC236}">
                <a16:creationId xmlns:a16="http://schemas.microsoft.com/office/drawing/2014/main" id="{E673B78A-D330-CC2E-B1BA-5EDFB5E6D981}"/>
              </a:ext>
            </a:extLst>
          </p:cNvPr>
          <p:cNvSpPr txBox="1"/>
          <p:nvPr/>
        </p:nvSpPr>
        <p:spPr>
          <a:xfrm>
            <a:off x="83820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p>
        </p:txBody>
      </p:sp>
      <p:sp>
        <p:nvSpPr>
          <p:cNvPr id="8" name="TextBox 7">
            <a:extLst>
              <a:ext uri="{FF2B5EF4-FFF2-40B4-BE49-F238E27FC236}">
                <a16:creationId xmlns:a16="http://schemas.microsoft.com/office/drawing/2014/main" id="{4D70E767-2C9F-2184-16E0-DCCD4D9EFEEE}"/>
              </a:ext>
            </a:extLst>
          </p:cNvPr>
          <p:cNvSpPr txBox="1"/>
          <p:nvPr/>
        </p:nvSpPr>
        <p:spPr>
          <a:xfrm>
            <a:off x="9669642" y="3429000"/>
            <a:ext cx="2819400" cy="1477328"/>
          </a:xfrm>
          <a:prstGeom prst="rect">
            <a:avLst/>
          </a:prstGeom>
          <a:noFill/>
        </p:spPr>
        <p:txBody>
          <a:bodyPr wrap="square" rtlCol="0">
            <a:spAutoFit/>
          </a:bodyPr>
          <a:lstStyle/>
          <a:p>
            <a:pPr algn="ctr"/>
            <a:r>
              <a:rPr lang="en-US" b="1" dirty="0">
                <a:latin typeface="Aptos ExtraBold" panose="020F0502020204030204" pitchFamily="34" charset="0"/>
                <a:ea typeface="Cambria" panose="02040503050406030204" pitchFamily="18" charset="0"/>
              </a:rPr>
              <a:t>SAI RAMANA D</a:t>
            </a:r>
          </a:p>
          <a:p>
            <a:pPr algn="ctr"/>
            <a:r>
              <a:rPr lang="en-US" b="1" dirty="0">
                <a:latin typeface="Aptos ExtraBold" panose="020F0502020204030204" pitchFamily="34" charset="0"/>
                <a:ea typeface="Cambria" panose="02040503050406030204" pitchFamily="18" charset="0"/>
              </a:rPr>
              <a:t>192325158L</a:t>
            </a:r>
          </a:p>
          <a:p>
            <a:pPr algn="ctr"/>
            <a:r>
              <a:rPr lang="en-US" b="1" dirty="0">
                <a:latin typeface="Aptos ExtraBold" panose="020F0502020204030204" pitchFamily="34" charset="0"/>
                <a:ea typeface="Cambria" panose="02040503050406030204" pitchFamily="18" charset="0"/>
              </a:rPr>
              <a:t>CSA0403</a:t>
            </a:r>
          </a:p>
          <a:p>
            <a:pPr algn="ctr"/>
            <a:r>
              <a:rPr lang="en-US" b="1" dirty="0">
                <a:latin typeface="Aptos ExtraBold" panose="020F0502020204030204" pitchFamily="34" charset="0"/>
                <a:ea typeface="Cambria" panose="02040503050406030204" pitchFamily="18" charset="0"/>
              </a:rPr>
              <a:t>27-02-2025</a:t>
            </a:r>
          </a:p>
          <a:p>
            <a:endParaRPr lang="en-IN" dirty="0"/>
          </a:p>
        </p:txBody>
      </p:sp>
      <p:sp>
        <p:nvSpPr>
          <p:cNvPr id="9" name="Rectangle 8">
            <a:extLst>
              <a:ext uri="{FF2B5EF4-FFF2-40B4-BE49-F238E27FC236}">
                <a16:creationId xmlns:a16="http://schemas.microsoft.com/office/drawing/2014/main" id="{0EF0FEB6-7980-CE28-494A-F21113418434}"/>
              </a:ext>
            </a:extLst>
          </p:cNvPr>
          <p:cNvSpPr/>
          <p:nvPr/>
        </p:nvSpPr>
        <p:spPr>
          <a:xfrm>
            <a:off x="13391535" y="-1312606"/>
            <a:ext cx="2064774" cy="1312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5A3025A-CD8C-C183-8833-706CE1DC3CB1}"/>
              </a:ext>
            </a:extLst>
          </p:cNvPr>
          <p:cNvSpPr/>
          <p:nvPr/>
        </p:nvSpPr>
        <p:spPr>
          <a:xfrm>
            <a:off x="-1701413" y="-914435"/>
            <a:ext cx="403711" cy="516264"/>
          </a:xfrm>
          <a:prstGeom prst="roundRect">
            <a:avLst/>
          </a:prstGeom>
          <a:solidFill>
            <a:srgbClr val="FFD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328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8CEC59-2957-C74A-636C-A33F04ED723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D73B2086-E439-0BFA-05BA-845FC7A22DC6}"/>
              </a:ext>
            </a:extLst>
          </p:cNvPr>
          <p:cNvSpPr/>
          <p:nvPr/>
        </p:nvSpPr>
        <p:spPr>
          <a:xfrm>
            <a:off x="272459" y="2543109"/>
            <a:ext cx="2287769" cy="2785730"/>
          </a:xfrm>
          <a:prstGeom prst="roundRect">
            <a:avLst/>
          </a:prstGeom>
          <a:solidFill>
            <a:srgbClr val="FFD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534390B-2D42-C08E-2617-5F906CE2ABA9}"/>
              </a:ext>
            </a:extLst>
          </p:cNvPr>
          <p:cNvSpPr txBox="1"/>
          <p:nvPr/>
        </p:nvSpPr>
        <p:spPr>
          <a:xfrm>
            <a:off x="1105786" y="659218"/>
            <a:ext cx="4146698" cy="1107996"/>
          </a:xfrm>
          <a:prstGeom prst="rect">
            <a:avLst/>
          </a:prstGeom>
          <a:noFill/>
        </p:spPr>
        <p:txBody>
          <a:bodyPr wrap="square" rtlCol="0">
            <a:spAutoFit/>
          </a:bodyPr>
          <a:lstStyle/>
          <a:p>
            <a:r>
              <a:rPr lang="en-US" sz="6600" b="1" dirty="0">
                <a:solidFill>
                  <a:schemeClr val="accent2">
                    <a:lumMod val="20000"/>
                    <a:lumOff val="80000"/>
                  </a:schemeClr>
                </a:solidFill>
                <a:latin typeface="Comic Sans MS" panose="030F0702030302020204" pitchFamily="66" charset="0"/>
              </a:rPr>
              <a:t>AGENDA</a:t>
            </a:r>
            <a:endParaRPr lang="en-IN" sz="6600" b="1" dirty="0">
              <a:solidFill>
                <a:schemeClr val="accent2">
                  <a:lumMod val="20000"/>
                  <a:lumOff val="80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B81F4BBB-FD99-3D72-17AE-D51183758263}"/>
              </a:ext>
            </a:extLst>
          </p:cNvPr>
          <p:cNvSpPr txBox="1"/>
          <p:nvPr/>
        </p:nvSpPr>
        <p:spPr>
          <a:xfrm>
            <a:off x="352140" y="2877906"/>
            <a:ext cx="2094615" cy="2185214"/>
          </a:xfrm>
          <a:prstGeom prst="rect">
            <a:avLst/>
          </a:prstGeom>
          <a:noFill/>
        </p:spPr>
        <p:txBody>
          <a:bodyPr wrap="square" rtlCol="0">
            <a:spAutoFit/>
          </a:bodyPr>
          <a:lstStyle/>
          <a:p>
            <a:pPr algn="ctr"/>
            <a:r>
              <a:rPr lang="en-US" sz="4000" i="0" u="none" strike="noStrike" baseline="0" dirty="0">
                <a:latin typeface="Comic Sans MS" panose="030F0702030302020204" pitchFamily="66" charset="0"/>
              </a:rPr>
              <a:t>1</a:t>
            </a:r>
          </a:p>
          <a:p>
            <a:pPr algn="ctr"/>
            <a:r>
              <a:rPr lang="en-US" sz="2400" dirty="0"/>
              <a:t>The Need for</a:t>
            </a:r>
          </a:p>
          <a:p>
            <a:pPr algn="ctr"/>
            <a:r>
              <a:rPr lang="en-IN" sz="2400" dirty="0"/>
              <a:t>Virtual Memory Optimization</a:t>
            </a:r>
          </a:p>
        </p:txBody>
      </p:sp>
      <p:sp>
        <p:nvSpPr>
          <p:cNvPr id="6" name="TextBox 5">
            <a:extLst>
              <a:ext uri="{FF2B5EF4-FFF2-40B4-BE49-F238E27FC236}">
                <a16:creationId xmlns:a16="http://schemas.microsoft.com/office/drawing/2014/main" id="{E4461FE5-E3CF-0601-D0FA-DC0D013959B5}"/>
              </a:ext>
            </a:extLst>
          </p:cNvPr>
          <p:cNvSpPr txBox="1"/>
          <p:nvPr/>
        </p:nvSpPr>
        <p:spPr>
          <a:xfrm>
            <a:off x="2829807" y="2857633"/>
            <a:ext cx="1669312" cy="1815882"/>
          </a:xfrm>
          <a:prstGeom prst="rect">
            <a:avLst/>
          </a:prstGeom>
          <a:noFill/>
        </p:spPr>
        <p:txBody>
          <a:bodyPr wrap="square" rtlCol="0">
            <a:spAutoFit/>
          </a:bodyPr>
          <a:lstStyle/>
          <a:p>
            <a:pPr algn="ctr"/>
            <a:r>
              <a:rPr lang="en-IN" sz="4000" dirty="0">
                <a:latin typeface="Comic Sans MS" panose="030F0702030302020204" pitchFamily="66" charset="0"/>
              </a:rPr>
              <a:t>2</a:t>
            </a:r>
            <a:endParaRPr lang="en-IN" sz="4000" b="0" i="0" u="none" strike="noStrike" baseline="0" dirty="0">
              <a:latin typeface="Comic Sans MS" panose="030F0702030302020204" pitchFamily="66" charset="0"/>
            </a:endParaRPr>
          </a:p>
          <a:p>
            <a:pPr algn="ctr"/>
            <a:r>
              <a:rPr lang="en-IN" sz="2400" b="0" i="0" u="none" strike="noStrike" baseline="0" dirty="0"/>
              <a:t>CNC CONTROL SYSTEM </a:t>
            </a:r>
            <a:endParaRPr lang="en-IN" sz="2400" dirty="0"/>
          </a:p>
        </p:txBody>
      </p:sp>
      <p:sp>
        <p:nvSpPr>
          <p:cNvPr id="7" name="TextBox 6">
            <a:extLst>
              <a:ext uri="{FF2B5EF4-FFF2-40B4-BE49-F238E27FC236}">
                <a16:creationId xmlns:a16="http://schemas.microsoft.com/office/drawing/2014/main" id="{08FDE519-1FE2-5679-860B-FB36C4497EAF}"/>
              </a:ext>
            </a:extLst>
          </p:cNvPr>
          <p:cNvSpPr txBox="1"/>
          <p:nvPr/>
        </p:nvSpPr>
        <p:spPr>
          <a:xfrm>
            <a:off x="494414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3</a:t>
            </a:r>
          </a:p>
          <a:p>
            <a:pPr algn="ctr"/>
            <a:r>
              <a:rPr lang="en-IN" sz="2400" i="0" u="none" strike="noStrike" baseline="0" dirty="0">
                <a:latin typeface="Calibri" panose="020F0502020204030204" pitchFamily="34" charset="0"/>
              </a:rPr>
              <a:t>ELEMENTS OF CNC MACHINE </a:t>
            </a:r>
            <a:endParaRPr lang="en-IN" sz="2400" dirty="0"/>
          </a:p>
        </p:txBody>
      </p:sp>
      <p:sp>
        <p:nvSpPr>
          <p:cNvPr id="8" name="TextBox 7">
            <a:extLst>
              <a:ext uri="{FF2B5EF4-FFF2-40B4-BE49-F238E27FC236}">
                <a16:creationId xmlns:a16="http://schemas.microsoft.com/office/drawing/2014/main" id="{E6E70437-1BF8-B010-2506-33B0C8275BCF}"/>
              </a:ext>
            </a:extLst>
          </p:cNvPr>
          <p:cNvSpPr txBox="1"/>
          <p:nvPr/>
        </p:nvSpPr>
        <p:spPr>
          <a:xfrm>
            <a:off x="7151281" y="2857633"/>
            <a:ext cx="1669313"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4</a:t>
            </a:r>
          </a:p>
          <a:p>
            <a:pPr algn="ctr"/>
            <a:r>
              <a:rPr lang="en-IN" sz="2400" i="0" u="none" strike="noStrike" baseline="0" dirty="0">
                <a:latin typeface="Calibri" panose="020F0502020204030204" pitchFamily="34" charset="0"/>
              </a:rPr>
              <a:t>CNC OPERATING MODES </a:t>
            </a:r>
            <a:endParaRPr lang="en-IN" sz="2400" dirty="0"/>
          </a:p>
        </p:txBody>
      </p:sp>
      <p:sp>
        <p:nvSpPr>
          <p:cNvPr id="9" name="TextBox 8">
            <a:extLst>
              <a:ext uri="{FF2B5EF4-FFF2-40B4-BE49-F238E27FC236}">
                <a16:creationId xmlns:a16="http://schemas.microsoft.com/office/drawing/2014/main" id="{03E724DD-0F27-96E5-2E88-5C27AE9E970B}"/>
              </a:ext>
            </a:extLst>
          </p:cNvPr>
          <p:cNvSpPr txBox="1"/>
          <p:nvPr/>
        </p:nvSpPr>
        <p:spPr>
          <a:xfrm>
            <a:off x="935975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5</a:t>
            </a:r>
          </a:p>
          <a:p>
            <a:pPr algn="ctr"/>
            <a:r>
              <a:rPr lang="en-IN" sz="2400" i="0" u="none" strike="noStrike" baseline="0" dirty="0">
                <a:latin typeface="Calibri" panose="020F0502020204030204" pitchFamily="34" charset="0"/>
              </a:rPr>
              <a:t>CNC PROGRAMMING </a:t>
            </a:r>
            <a:endParaRPr lang="en-IN" sz="2400" dirty="0"/>
          </a:p>
        </p:txBody>
      </p:sp>
    </p:spTree>
    <p:extLst>
      <p:ext uri="{BB962C8B-B14F-4D97-AF65-F5344CB8AC3E}">
        <p14:creationId xmlns:p14="http://schemas.microsoft.com/office/powerpoint/2010/main" val="1840070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576E49-09ED-0F27-5FF4-79BE3EC7DC4C}"/>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C6574C72-F174-1759-451E-91129C7EDF2C}"/>
              </a:ext>
            </a:extLst>
          </p:cNvPr>
          <p:cNvSpPr/>
          <p:nvPr/>
        </p:nvSpPr>
        <p:spPr>
          <a:xfrm>
            <a:off x="2524348" y="2543109"/>
            <a:ext cx="2287769" cy="278573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A70174B-0B6A-CFFA-01BD-443ED78BD7D0}"/>
              </a:ext>
            </a:extLst>
          </p:cNvPr>
          <p:cNvSpPr txBox="1"/>
          <p:nvPr/>
        </p:nvSpPr>
        <p:spPr>
          <a:xfrm>
            <a:off x="1105786" y="659218"/>
            <a:ext cx="4146698" cy="1107996"/>
          </a:xfrm>
          <a:prstGeom prst="rect">
            <a:avLst/>
          </a:prstGeom>
          <a:noFill/>
        </p:spPr>
        <p:txBody>
          <a:bodyPr wrap="square" rtlCol="0">
            <a:spAutoFit/>
          </a:bodyPr>
          <a:lstStyle/>
          <a:p>
            <a:r>
              <a:rPr lang="en-US" sz="6600" b="1" dirty="0">
                <a:solidFill>
                  <a:schemeClr val="accent2">
                    <a:lumMod val="20000"/>
                    <a:lumOff val="80000"/>
                  </a:schemeClr>
                </a:solidFill>
                <a:latin typeface="Comic Sans MS" panose="030F0702030302020204" pitchFamily="66" charset="0"/>
              </a:rPr>
              <a:t>AGENDA</a:t>
            </a:r>
            <a:endParaRPr lang="en-IN" sz="6600" b="1" dirty="0">
              <a:solidFill>
                <a:schemeClr val="accent2">
                  <a:lumMod val="20000"/>
                  <a:lumOff val="80000"/>
                </a:schemeClr>
              </a:solidFill>
              <a:latin typeface="Comic Sans MS" panose="030F0702030302020204" pitchFamily="66" charset="0"/>
            </a:endParaRPr>
          </a:p>
        </p:txBody>
      </p:sp>
      <p:sp>
        <p:nvSpPr>
          <p:cNvPr id="6" name="TextBox 5">
            <a:extLst>
              <a:ext uri="{FF2B5EF4-FFF2-40B4-BE49-F238E27FC236}">
                <a16:creationId xmlns:a16="http://schemas.microsoft.com/office/drawing/2014/main" id="{2C4ECAAB-E0AC-48B7-E427-5F7ED52CCEBE}"/>
              </a:ext>
            </a:extLst>
          </p:cNvPr>
          <p:cNvSpPr txBox="1"/>
          <p:nvPr/>
        </p:nvSpPr>
        <p:spPr>
          <a:xfrm>
            <a:off x="2829807" y="2890291"/>
            <a:ext cx="1669312" cy="2185214"/>
          </a:xfrm>
          <a:prstGeom prst="rect">
            <a:avLst/>
          </a:prstGeom>
          <a:noFill/>
        </p:spPr>
        <p:txBody>
          <a:bodyPr wrap="square" rtlCol="0">
            <a:spAutoFit/>
          </a:bodyPr>
          <a:lstStyle/>
          <a:p>
            <a:pPr algn="ctr"/>
            <a:r>
              <a:rPr lang="en-IN" sz="4000" dirty="0">
                <a:latin typeface="Comic Sans MS" panose="030F0702030302020204" pitchFamily="66" charset="0"/>
              </a:rPr>
              <a:t>2</a:t>
            </a:r>
          </a:p>
          <a:p>
            <a:pPr algn="ctr"/>
            <a:r>
              <a:rPr lang="en-US" sz="2400" dirty="0"/>
              <a:t>Challenges in High Memory Usage</a:t>
            </a:r>
            <a:endParaRPr lang="en-IN" sz="2400" dirty="0"/>
          </a:p>
        </p:txBody>
      </p:sp>
      <p:sp>
        <p:nvSpPr>
          <p:cNvPr id="7" name="TextBox 6">
            <a:extLst>
              <a:ext uri="{FF2B5EF4-FFF2-40B4-BE49-F238E27FC236}">
                <a16:creationId xmlns:a16="http://schemas.microsoft.com/office/drawing/2014/main" id="{3B77F931-461F-7C80-1B46-1B3F4597CDFC}"/>
              </a:ext>
            </a:extLst>
          </p:cNvPr>
          <p:cNvSpPr txBox="1"/>
          <p:nvPr/>
        </p:nvSpPr>
        <p:spPr>
          <a:xfrm>
            <a:off x="494414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3</a:t>
            </a:r>
          </a:p>
          <a:p>
            <a:pPr algn="ctr"/>
            <a:r>
              <a:rPr lang="en-IN" sz="2400" i="0" u="none" strike="noStrike" baseline="0" dirty="0">
                <a:latin typeface="Calibri" panose="020F0502020204030204" pitchFamily="34" charset="0"/>
              </a:rPr>
              <a:t>ELEMENTS OF CNC MACHINE </a:t>
            </a:r>
            <a:endParaRPr lang="en-IN" sz="2400" dirty="0"/>
          </a:p>
        </p:txBody>
      </p:sp>
      <p:sp>
        <p:nvSpPr>
          <p:cNvPr id="8" name="TextBox 7">
            <a:extLst>
              <a:ext uri="{FF2B5EF4-FFF2-40B4-BE49-F238E27FC236}">
                <a16:creationId xmlns:a16="http://schemas.microsoft.com/office/drawing/2014/main" id="{7FF932E1-43E7-DADD-3A71-4130CFB5E11C}"/>
              </a:ext>
            </a:extLst>
          </p:cNvPr>
          <p:cNvSpPr txBox="1"/>
          <p:nvPr/>
        </p:nvSpPr>
        <p:spPr>
          <a:xfrm>
            <a:off x="7151281" y="2857633"/>
            <a:ext cx="1669313"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4</a:t>
            </a:r>
          </a:p>
          <a:p>
            <a:pPr algn="ctr"/>
            <a:r>
              <a:rPr lang="en-IN" sz="2400" i="0" u="none" strike="noStrike" baseline="0" dirty="0">
                <a:latin typeface="Calibri" panose="020F0502020204030204" pitchFamily="34" charset="0"/>
              </a:rPr>
              <a:t>CNC OPERATING MODES </a:t>
            </a:r>
            <a:endParaRPr lang="en-IN" sz="2400" dirty="0"/>
          </a:p>
        </p:txBody>
      </p:sp>
      <p:sp>
        <p:nvSpPr>
          <p:cNvPr id="9" name="TextBox 8">
            <a:extLst>
              <a:ext uri="{FF2B5EF4-FFF2-40B4-BE49-F238E27FC236}">
                <a16:creationId xmlns:a16="http://schemas.microsoft.com/office/drawing/2014/main" id="{4A51074A-85BF-2764-3BAF-0E85953B2644}"/>
              </a:ext>
            </a:extLst>
          </p:cNvPr>
          <p:cNvSpPr txBox="1"/>
          <p:nvPr/>
        </p:nvSpPr>
        <p:spPr>
          <a:xfrm>
            <a:off x="935975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5</a:t>
            </a:r>
          </a:p>
          <a:p>
            <a:pPr algn="ctr"/>
            <a:r>
              <a:rPr lang="en-IN" sz="2400" i="0" u="none" strike="noStrike" baseline="0" dirty="0">
                <a:latin typeface="Calibri" panose="020F0502020204030204" pitchFamily="34" charset="0"/>
              </a:rPr>
              <a:t>CNC PROGRAMMING </a:t>
            </a:r>
            <a:endParaRPr lang="en-IN" sz="2400" dirty="0"/>
          </a:p>
        </p:txBody>
      </p:sp>
      <p:sp>
        <p:nvSpPr>
          <p:cNvPr id="10" name="TextBox 9">
            <a:extLst>
              <a:ext uri="{FF2B5EF4-FFF2-40B4-BE49-F238E27FC236}">
                <a16:creationId xmlns:a16="http://schemas.microsoft.com/office/drawing/2014/main" id="{3941D799-024D-E8AF-3B05-C108986D774D}"/>
              </a:ext>
            </a:extLst>
          </p:cNvPr>
          <p:cNvSpPr txBox="1"/>
          <p:nvPr/>
        </p:nvSpPr>
        <p:spPr>
          <a:xfrm>
            <a:off x="352140" y="2877906"/>
            <a:ext cx="2094615" cy="2185214"/>
          </a:xfrm>
          <a:prstGeom prst="rect">
            <a:avLst/>
          </a:prstGeom>
          <a:noFill/>
        </p:spPr>
        <p:txBody>
          <a:bodyPr wrap="square" rtlCol="0">
            <a:spAutoFit/>
          </a:bodyPr>
          <a:lstStyle/>
          <a:p>
            <a:pPr algn="ctr"/>
            <a:r>
              <a:rPr lang="en-US" sz="4000" b="0" i="0" u="none" strike="noStrike" baseline="0" dirty="0">
                <a:solidFill>
                  <a:schemeClr val="bg1">
                    <a:lumMod val="50000"/>
                  </a:schemeClr>
                </a:solidFill>
                <a:latin typeface="Comic Sans MS" panose="030F0702030302020204" pitchFamily="66" charset="0"/>
              </a:rPr>
              <a:t>1</a:t>
            </a:r>
          </a:p>
          <a:p>
            <a:pPr algn="ctr"/>
            <a:r>
              <a:rPr lang="en-US" sz="2400" dirty="0">
                <a:solidFill>
                  <a:schemeClr val="bg1">
                    <a:lumMod val="50000"/>
                  </a:schemeClr>
                </a:solidFill>
              </a:rPr>
              <a:t>The Need for</a:t>
            </a:r>
          </a:p>
          <a:p>
            <a:pPr algn="ctr"/>
            <a:r>
              <a:rPr lang="en-IN" sz="2400" dirty="0">
                <a:solidFill>
                  <a:schemeClr val="bg1">
                    <a:lumMod val="50000"/>
                  </a:schemeClr>
                </a:solidFill>
              </a:rPr>
              <a:t>Virtual Memory Optimization</a:t>
            </a:r>
          </a:p>
        </p:txBody>
      </p:sp>
    </p:spTree>
    <p:extLst>
      <p:ext uri="{BB962C8B-B14F-4D97-AF65-F5344CB8AC3E}">
        <p14:creationId xmlns:p14="http://schemas.microsoft.com/office/powerpoint/2010/main" val="1604178958"/>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E96751-7B6C-C916-66DC-1BEDFAE7BFB1}"/>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6C931AE6-CB74-8FA0-B81A-F062ACD08264}"/>
              </a:ext>
            </a:extLst>
          </p:cNvPr>
          <p:cNvSpPr/>
          <p:nvPr/>
        </p:nvSpPr>
        <p:spPr>
          <a:xfrm>
            <a:off x="4725731" y="2543109"/>
            <a:ext cx="2287769" cy="278573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36F723C-3E30-EE92-269A-A78E58CE8727}"/>
              </a:ext>
            </a:extLst>
          </p:cNvPr>
          <p:cNvSpPr txBox="1"/>
          <p:nvPr/>
        </p:nvSpPr>
        <p:spPr>
          <a:xfrm>
            <a:off x="1105786" y="659218"/>
            <a:ext cx="4146698" cy="1107996"/>
          </a:xfrm>
          <a:prstGeom prst="rect">
            <a:avLst/>
          </a:prstGeom>
          <a:noFill/>
        </p:spPr>
        <p:txBody>
          <a:bodyPr wrap="square" rtlCol="0">
            <a:spAutoFit/>
          </a:bodyPr>
          <a:lstStyle/>
          <a:p>
            <a:r>
              <a:rPr lang="en-US" sz="6600" b="1" dirty="0">
                <a:solidFill>
                  <a:schemeClr val="accent2">
                    <a:lumMod val="20000"/>
                    <a:lumOff val="80000"/>
                  </a:schemeClr>
                </a:solidFill>
                <a:latin typeface="Comic Sans MS" panose="030F0702030302020204" pitchFamily="66" charset="0"/>
              </a:rPr>
              <a:t>AGENDA</a:t>
            </a:r>
            <a:endParaRPr lang="en-IN" sz="6600" b="1" dirty="0">
              <a:solidFill>
                <a:schemeClr val="accent2">
                  <a:lumMod val="20000"/>
                  <a:lumOff val="80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F872FFC6-E67A-BED1-93B5-3F1E53C77E9E}"/>
              </a:ext>
            </a:extLst>
          </p:cNvPr>
          <p:cNvSpPr txBox="1"/>
          <p:nvPr/>
        </p:nvSpPr>
        <p:spPr>
          <a:xfrm>
            <a:off x="4911483" y="2857633"/>
            <a:ext cx="1888384" cy="2185214"/>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3</a:t>
            </a:r>
          </a:p>
          <a:p>
            <a:pPr algn="ctr"/>
            <a:r>
              <a:rPr lang="en-US" sz="2400" dirty="0"/>
              <a:t>Techniques for Virtual Memory Optimization</a:t>
            </a:r>
            <a:endParaRPr lang="en-IN" sz="2400" dirty="0"/>
          </a:p>
        </p:txBody>
      </p:sp>
      <p:sp>
        <p:nvSpPr>
          <p:cNvPr id="8" name="TextBox 7">
            <a:extLst>
              <a:ext uri="{FF2B5EF4-FFF2-40B4-BE49-F238E27FC236}">
                <a16:creationId xmlns:a16="http://schemas.microsoft.com/office/drawing/2014/main" id="{08648061-1CBB-3FEF-395C-0A4D3938EEDB}"/>
              </a:ext>
            </a:extLst>
          </p:cNvPr>
          <p:cNvSpPr txBox="1"/>
          <p:nvPr/>
        </p:nvSpPr>
        <p:spPr>
          <a:xfrm>
            <a:off x="7151281" y="2857633"/>
            <a:ext cx="1669313"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4</a:t>
            </a:r>
          </a:p>
          <a:p>
            <a:pPr algn="ctr"/>
            <a:r>
              <a:rPr lang="en-IN" sz="2400" i="0" u="none" strike="noStrike" baseline="0" dirty="0">
                <a:latin typeface="Calibri" panose="020F0502020204030204" pitchFamily="34" charset="0"/>
              </a:rPr>
              <a:t>CNC OPERATING MODES </a:t>
            </a:r>
            <a:endParaRPr lang="en-IN" sz="2400" dirty="0"/>
          </a:p>
        </p:txBody>
      </p:sp>
      <p:sp>
        <p:nvSpPr>
          <p:cNvPr id="9" name="TextBox 8">
            <a:extLst>
              <a:ext uri="{FF2B5EF4-FFF2-40B4-BE49-F238E27FC236}">
                <a16:creationId xmlns:a16="http://schemas.microsoft.com/office/drawing/2014/main" id="{707A2055-C249-8358-0D3B-D8AC7E453489}"/>
              </a:ext>
            </a:extLst>
          </p:cNvPr>
          <p:cNvSpPr txBox="1"/>
          <p:nvPr/>
        </p:nvSpPr>
        <p:spPr>
          <a:xfrm>
            <a:off x="935975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5</a:t>
            </a:r>
          </a:p>
          <a:p>
            <a:pPr algn="ctr"/>
            <a:r>
              <a:rPr lang="en-IN" sz="2400" i="0" u="none" strike="noStrike" baseline="0" dirty="0">
                <a:latin typeface="Calibri" panose="020F0502020204030204" pitchFamily="34" charset="0"/>
              </a:rPr>
              <a:t>CNC PROGRAMMING </a:t>
            </a:r>
            <a:endParaRPr lang="en-IN" sz="2400" dirty="0"/>
          </a:p>
        </p:txBody>
      </p:sp>
      <p:sp>
        <p:nvSpPr>
          <p:cNvPr id="10" name="TextBox 9">
            <a:extLst>
              <a:ext uri="{FF2B5EF4-FFF2-40B4-BE49-F238E27FC236}">
                <a16:creationId xmlns:a16="http://schemas.microsoft.com/office/drawing/2014/main" id="{6FA4B822-CFFD-F270-30E3-1D94B30F9021}"/>
              </a:ext>
            </a:extLst>
          </p:cNvPr>
          <p:cNvSpPr txBox="1"/>
          <p:nvPr/>
        </p:nvSpPr>
        <p:spPr>
          <a:xfrm>
            <a:off x="2829807" y="2890291"/>
            <a:ext cx="1669312" cy="2185214"/>
          </a:xfrm>
          <a:prstGeom prst="rect">
            <a:avLst/>
          </a:prstGeom>
          <a:noFill/>
        </p:spPr>
        <p:txBody>
          <a:bodyPr wrap="square" rtlCol="0">
            <a:spAutoFit/>
          </a:bodyPr>
          <a:lstStyle/>
          <a:p>
            <a:pPr algn="ctr"/>
            <a:r>
              <a:rPr lang="en-IN" sz="4000" dirty="0">
                <a:solidFill>
                  <a:schemeClr val="bg1">
                    <a:lumMod val="50000"/>
                  </a:schemeClr>
                </a:solidFill>
                <a:latin typeface="Comic Sans MS" panose="030F0702030302020204" pitchFamily="66" charset="0"/>
              </a:rPr>
              <a:t>2</a:t>
            </a:r>
          </a:p>
          <a:p>
            <a:pPr algn="ctr"/>
            <a:r>
              <a:rPr lang="en-US" sz="2400" dirty="0">
                <a:solidFill>
                  <a:schemeClr val="bg1">
                    <a:lumMod val="50000"/>
                  </a:schemeClr>
                </a:solidFill>
              </a:rPr>
              <a:t>Challenges in High Memory Usage</a:t>
            </a:r>
            <a:endParaRPr lang="en-IN" sz="2400" dirty="0">
              <a:solidFill>
                <a:schemeClr val="bg1">
                  <a:lumMod val="50000"/>
                </a:schemeClr>
              </a:solidFill>
            </a:endParaRPr>
          </a:p>
        </p:txBody>
      </p:sp>
      <p:sp>
        <p:nvSpPr>
          <p:cNvPr id="12" name="TextBox 11">
            <a:extLst>
              <a:ext uri="{FF2B5EF4-FFF2-40B4-BE49-F238E27FC236}">
                <a16:creationId xmlns:a16="http://schemas.microsoft.com/office/drawing/2014/main" id="{1C1F0B72-C0E2-03F8-4D49-C577AB16D36B}"/>
              </a:ext>
            </a:extLst>
          </p:cNvPr>
          <p:cNvSpPr txBox="1"/>
          <p:nvPr/>
        </p:nvSpPr>
        <p:spPr>
          <a:xfrm>
            <a:off x="352140" y="2877906"/>
            <a:ext cx="2094615" cy="2185214"/>
          </a:xfrm>
          <a:prstGeom prst="rect">
            <a:avLst/>
          </a:prstGeom>
          <a:noFill/>
        </p:spPr>
        <p:txBody>
          <a:bodyPr wrap="square" rtlCol="0">
            <a:spAutoFit/>
          </a:bodyPr>
          <a:lstStyle/>
          <a:p>
            <a:pPr algn="ctr"/>
            <a:r>
              <a:rPr lang="en-US" sz="4000" b="0" i="0" u="none" strike="noStrike" baseline="0" dirty="0">
                <a:solidFill>
                  <a:schemeClr val="bg1">
                    <a:lumMod val="50000"/>
                  </a:schemeClr>
                </a:solidFill>
                <a:latin typeface="Comic Sans MS" panose="030F0702030302020204" pitchFamily="66" charset="0"/>
              </a:rPr>
              <a:t>1</a:t>
            </a:r>
          </a:p>
          <a:p>
            <a:pPr algn="ctr"/>
            <a:r>
              <a:rPr lang="en-US" sz="2400" dirty="0">
                <a:solidFill>
                  <a:schemeClr val="bg1">
                    <a:lumMod val="50000"/>
                  </a:schemeClr>
                </a:solidFill>
              </a:rPr>
              <a:t>The Need for</a:t>
            </a:r>
          </a:p>
          <a:p>
            <a:pPr algn="ctr"/>
            <a:r>
              <a:rPr lang="en-IN" sz="2400" dirty="0">
                <a:solidFill>
                  <a:schemeClr val="bg1">
                    <a:lumMod val="50000"/>
                  </a:schemeClr>
                </a:solidFill>
              </a:rPr>
              <a:t>Virtual Memory Optimization</a:t>
            </a:r>
          </a:p>
        </p:txBody>
      </p:sp>
    </p:spTree>
    <p:extLst>
      <p:ext uri="{BB962C8B-B14F-4D97-AF65-F5344CB8AC3E}">
        <p14:creationId xmlns:p14="http://schemas.microsoft.com/office/powerpoint/2010/main" val="2888793683"/>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76F3A-2A14-7FC5-4903-E8EDDDA14272}"/>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B582EF1E-5D64-1BF8-0650-7F527A3275D4}"/>
              </a:ext>
            </a:extLst>
          </p:cNvPr>
          <p:cNvSpPr/>
          <p:nvPr/>
        </p:nvSpPr>
        <p:spPr>
          <a:xfrm>
            <a:off x="6877500" y="2543109"/>
            <a:ext cx="2287769" cy="278573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6499843-63C7-9A92-73B9-47C58D64F9BB}"/>
              </a:ext>
            </a:extLst>
          </p:cNvPr>
          <p:cNvSpPr txBox="1"/>
          <p:nvPr/>
        </p:nvSpPr>
        <p:spPr>
          <a:xfrm>
            <a:off x="1105786" y="659218"/>
            <a:ext cx="4146698" cy="1107996"/>
          </a:xfrm>
          <a:prstGeom prst="rect">
            <a:avLst/>
          </a:prstGeom>
          <a:noFill/>
        </p:spPr>
        <p:txBody>
          <a:bodyPr wrap="square" rtlCol="0">
            <a:spAutoFit/>
          </a:bodyPr>
          <a:lstStyle/>
          <a:p>
            <a:r>
              <a:rPr lang="en-US" sz="6600" b="1" dirty="0">
                <a:solidFill>
                  <a:schemeClr val="accent2">
                    <a:lumMod val="20000"/>
                    <a:lumOff val="80000"/>
                  </a:schemeClr>
                </a:solidFill>
                <a:latin typeface="Comic Sans MS" panose="030F0702030302020204" pitchFamily="66" charset="0"/>
              </a:rPr>
              <a:t>AGENDA</a:t>
            </a:r>
            <a:endParaRPr lang="en-IN" sz="6600" b="1" dirty="0">
              <a:solidFill>
                <a:schemeClr val="accent2">
                  <a:lumMod val="20000"/>
                  <a:lumOff val="80000"/>
                </a:schemeClr>
              </a:solidFill>
              <a:latin typeface="Comic Sans MS" panose="030F0702030302020204" pitchFamily="66" charset="0"/>
            </a:endParaRPr>
          </a:p>
        </p:txBody>
      </p:sp>
      <p:sp>
        <p:nvSpPr>
          <p:cNvPr id="8" name="TextBox 7">
            <a:extLst>
              <a:ext uri="{FF2B5EF4-FFF2-40B4-BE49-F238E27FC236}">
                <a16:creationId xmlns:a16="http://schemas.microsoft.com/office/drawing/2014/main" id="{42E9BD4B-572F-BD63-9A14-2D8FE10BD34D}"/>
              </a:ext>
            </a:extLst>
          </p:cNvPr>
          <p:cNvSpPr txBox="1"/>
          <p:nvPr/>
        </p:nvSpPr>
        <p:spPr>
          <a:xfrm>
            <a:off x="7151281" y="2857633"/>
            <a:ext cx="1669313" cy="2185214"/>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4</a:t>
            </a:r>
          </a:p>
          <a:p>
            <a:pPr algn="ctr"/>
            <a:r>
              <a:rPr lang="en-IN" sz="2400" dirty="0"/>
              <a:t>Simulation and Analysis</a:t>
            </a:r>
          </a:p>
          <a:p>
            <a:pPr algn="ctr"/>
            <a:endParaRPr lang="en-IN" sz="2400" dirty="0"/>
          </a:p>
        </p:txBody>
      </p:sp>
      <p:sp>
        <p:nvSpPr>
          <p:cNvPr id="9" name="TextBox 8">
            <a:extLst>
              <a:ext uri="{FF2B5EF4-FFF2-40B4-BE49-F238E27FC236}">
                <a16:creationId xmlns:a16="http://schemas.microsoft.com/office/drawing/2014/main" id="{D9937FFB-33D3-F4F7-A529-C1714DFF1C2E}"/>
              </a:ext>
            </a:extLst>
          </p:cNvPr>
          <p:cNvSpPr txBox="1"/>
          <p:nvPr/>
        </p:nvSpPr>
        <p:spPr>
          <a:xfrm>
            <a:off x="9359751" y="2857633"/>
            <a:ext cx="1669312" cy="1815882"/>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5</a:t>
            </a:r>
          </a:p>
          <a:p>
            <a:pPr algn="ctr"/>
            <a:r>
              <a:rPr lang="en-IN" sz="2400" i="0" u="none" strike="noStrike" baseline="0" dirty="0">
                <a:latin typeface="Calibri" panose="020F0502020204030204" pitchFamily="34" charset="0"/>
              </a:rPr>
              <a:t>CNC PROGRAMMING </a:t>
            </a:r>
            <a:endParaRPr lang="en-IN" sz="2400" dirty="0"/>
          </a:p>
        </p:txBody>
      </p:sp>
      <p:sp>
        <p:nvSpPr>
          <p:cNvPr id="10" name="TextBox 9">
            <a:extLst>
              <a:ext uri="{FF2B5EF4-FFF2-40B4-BE49-F238E27FC236}">
                <a16:creationId xmlns:a16="http://schemas.microsoft.com/office/drawing/2014/main" id="{C5E74648-190C-3302-68B4-4B3D37A72352}"/>
              </a:ext>
            </a:extLst>
          </p:cNvPr>
          <p:cNvSpPr txBox="1"/>
          <p:nvPr/>
        </p:nvSpPr>
        <p:spPr>
          <a:xfrm>
            <a:off x="4911483" y="2857633"/>
            <a:ext cx="1888384" cy="2185214"/>
          </a:xfrm>
          <a:prstGeom prst="rect">
            <a:avLst/>
          </a:prstGeom>
          <a:noFill/>
        </p:spPr>
        <p:txBody>
          <a:bodyPr wrap="square" rtlCol="0">
            <a:spAutoFit/>
          </a:bodyPr>
          <a:lstStyle/>
          <a:p>
            <a:pPr algn="ctr"/>
            <a:r>
              <a:rPr lang="en-IN" sz="4000" i="0" u="none" strike="noStrike" baseline="0" dirty="0">
                <a:solidFill>
                  <a:schemeClr val="bg1">
                    <a:lumMod val="50000"/>
                  </a:schemeClr>
                </a:solidFill>
                <a:latin typeface="Comic Sans MS" panose="030F0702030302020204" pitchFamily="66" charset="0"/>
              </a:rPr>
              <a:t>3</a:t>
            </a:r>
          </a:p>
          <a:p>
            <a:pPr algn="ctr"/>
            <a:r>
              <a:rPr lang="en-US" sz="2400" dirty="0">
                <a:solidFill>
                  <a:schemeClr val="bg1">
                    <a:lumMod val="50000"/>
                  </a:schemeClr>
                </a:solidFill>
              </a:rPr>
              <a:t>Techniques for Virtual Memory Optimization</a:t>
            </a:r>
            <a:endParaRPr lang="en-IN" sz="2400" dirty="0">
              <a:solidFill>
                <a:schemeClr val="bg1">
                  <a:lumMod val="50000"/>
                </a:schemeClr>
              </a:solidFill>
            </a:endParaRPr>
          </a:p>
        </p:txBody>
      </p:sp>
      <p:sp>
        <p:nvSpPr>
          <p:cNvPr id="11" name="TextBox 10">
            <a:extLst>
              <a:ext uri="{FF2B5EF4-FFF2-40B4-BE49-F238E27FC236}">
                <a16:creationId xmlns:a16="http://schemas.microsoft.com/office/drawing/2014/main" id="{C357FDF3-5AA2-3911-EE10-B94049838896}"/>
              </a:ext>
            </a:extLst>
          </p:cNvPr>
          <p:cNvSpPr txBox="1"/>
          <p:nvPr/>
        </p:nvSpPr>
        <p:spPr>
          <a:xfrm>
            <a:off x="2829807" y="2890291"/>
            <a:ext cx="1669312" cy="2185214"/>
          </a:xfrm>
          <a:prstGeom prst="rect">
            <a:avLst/>
          </a:prstGeom>
          <a:noFill/>
        </p:spPr>
        <p:txBody>
          <a:bodyPr wrap="square" rtlCol="0">
            <a:spAutoFit/>
          </a:bodyPr>
          <a:lstStyle/>
          <a:p>
            <a:pPr algn="ctr"/>
            <a:r>
              <a:rPr lang="en-IN" sz="4000" dirty="0">
                <a:solidFill>
                  <a:schemeClr val="bg1">
                    <a:lumMod val="50000"/>
                  </a:schemeClr>
                </a:solidFill>
                <a:latin typeface="Comic Sans MS" panose="030F0702030302020204" pitchFamily="66" charset="0"/>
              </a:rPr>
              <a:t>2</a:t>
            </a:r>
          </a:p>
          <a:p>
            <a:pPr algn="ctr"/>
            <a:r>
              <a:rPr lang="en-US" sz="2400" dirty="0">
                <a:solidFill>
                  <a:schemeClr val="bg1">
                    <a:lumMod val="50000"/>
                  </a:schemeClr>
                </a:solidFill>
              </a:rPr>
              <a:t>Challenges in High Memory Usage</a:t>
            </a:r>
            <a:endParaRPr lang="en-IN" sz="2400" dirty="0">
              <a:solidFill>
                <a:schemeClr val="bg1">
                  <a:lumMod val="50000"/>
                </a:schemeClr>
              </a:solidFill>
            </a:endParaRPr>
          </a:p>
        </p:txBody>
      </p:sp>
      <p:sp>
        <p:nvSpPr>
          <p:cNvPr id="12" name="TextBox 11">
            <a:extLst>
              <a:ext uri="{FF2B5EF4-FFF2-40B4-BE49-F238E27FC236}">
                <a16:creationId xmlns:a16="http://schemas.microsoft.com/office/drawing/2014/main" id="{45DF90E7-D16C-3696-7DE4-2681D8FA5F89}"/>
              </a:ext>
            </a:extLst>
          </p:cNvPr>
          <p:cNvSpPr txBox="1"/>
          <p:nvPr/>
        </p:nvSpPr>
        <p:spPr>
          <a:xfrm>
            <a:off x="352140" y="2877906"/>
            <a:ext cx="2094615" cy="2185214"/>
          </a:xfrm>
          <a:prstGeom prst="rect">
            <a:avLst/>
          </a:prstGeom>
          <a:noFill/>
        </p:spPr>
        <p:txBody>
          <a:bodyPr wrap="square" rtlCol="0">
            <a:spAutoFit/>
          </a:bodyPr>
          <a:lstStyle/>
          <a:p>
            <a:pPr algn="ctr"/>
            <a:r>
              <a:rPr lang="en-US" sz="4000" b="0" i="0" u="none" strike="noStrike" baseline="0" dirty="0">
                <a:solidFill>
                  <a:schemeClr val="bg1">
                    <a:lumMod val="50000"/>
                  </a:schemeClr>
                </a:solidFill>
                <a:latin typeface="Comic Sans MS" panose="030F0702030302020204" pitchFamily="66" charset="0"/>
              </a:rPr>
              <a:t>1</a:t>
            </a:r>
          </a:p>
          <a:p>
            <a:pPr algn="ctr"/>
            <a:r>
              <a:rPr lang="en-US" sz="2400" dirty="0">
                <a:solidFill>
                  <a:schemeClr val="bg1">
                    <a:lumMod val="50000"/>
                  </a:schemeClr>
                </a:solidFill>
              </a:rPr>
              <a:t>The Need for</a:t>
            </a:r>
          </a:p>
          <a:p>
            <a:pPr algn="ctr"/>
            <a:r>
              <a:rPr lang="en-IN" sz="2400" dirty="0">
                <a:solidFill>
                  <a:schemeClr val="bg1">
                    <a:lumMod val="50000"/>
                  </a:schemeClr>
                </a:solidFill>
              </a:rPr>
              <a:t>Virtual Memory Optimization</a:t>
            </a:r>
          </a:p>
        </p:txBody>
      </p:sp>
    </p:spTree>
    <p:extLst>
      <p:ext uri="{BB962C8B-B14F-4D97-AF65-F5344CB8AC3E}">
        <p14:creationId xmlns:p14="http://schemas.microsoft.com/office/powerpoint/2010/main" val="724408356"/>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939D01-E9C2-B8F6-C013-A66FA60A125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927CD8E9-F09A-7160-7DF7-5A72A6B31CF8}"/>
              </a:ext>
            </a:extLst>
          </p:cNvPr>
          <p:cNvSpPr/>
          <p:nvPr/>
        </p:nvSpPr>
        <p:spPr>
          <a:xfrm>
            <a:off x="9050522" y="2543109"/>
            <a:ext cx="2287769" cy="2785730"/>
          </a:xfrm>
          <a:prstGeom prst="roundRect">
            <a:avLst/>
          </a:prstGeom>
          <a:solidFill>
            <a:srgbClr val="EC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919C32C-537A-9128-CF87-EB1FAC707D10}"/>
              </a:ext>
            </a:extLst>
          </p:cNvPr>
          <p:cNvSpPr txBox="1"/>
          <p:nvPr/>
        </p:nvSpPr>
        <p:spPr>
          <a:xfrm>
            <a:off x="1105786" y="659218"/>
            <a:ext cx="4146698" cy="1107996"/>
          </a:xfrm>
          <a:prstGeom prst="rect">
            <a:avLst/>
          </a:prstGeom>
          <a:noFill/>
        </p:spPr>
        <p:txBody>
          <a:bodyPr wrap="square" rtlCol="0">
            <a:spAutoFit/>
          </a:bodyPr>
          <a:lstStyle/>
          <a:p>
            <a:r>
              <a:rPr lang="en-US" sz="6600" b="1" dirty="0">
                <a:solidFill>
                  <a:schemeClr val="accent2">
                    <a:lumMod val="20000"/>
                    <a:lumOff val="80000"/>
                  </a:schemeClr>
                </a:solidFill>
                <a:latin typeface="Comic Sans MS" panose="030F0702030302020204" pitchFamily="66" charset="0"/>
              </a:rPr>
              <a:t>AGENDA</a:t>
            </a:r>
            <a:endParaRPr lang="en-IN" sz="6600" b="1" dirty="0">
              <a:solidFill>
                <a:schemeClr val="accent2">
                  <a:lumMod val="20000"/>
                  <a:lumOff val="80000"/>
                </a:schemeClr>
              </a:solidFill>
              <a:latin typeface="Comic Sans MS" panose="030F0702030302020204" pitchFamily="66" charset="0"/>
            </a:endParaRPr>
          </a:p>
        </p:txBody>
      </p:sp>
      <p:sp>
        <p:nvSpPr>
          <p:cNvPr id="13" name="TextBox 12">
            <a:extLst>
              <a:ext uri="{FF2B5EF4-FFF2-40B4-BE49-F238E27FC236}">
                <a16:creationId xmlns:a16="http://schemas.microsoft.com/office/drawing/2014/main" id="{CB6594B4-5772-470F-0010-2303A5013F17}"/>
              </a:ext>
            </a:extLst>
          </p:cNvPr>
          <p:cNvSpPr txBox="1"/>
          <p:nvPr/>
        </p:nvSpPr>
        <p:spPr>
          <a:xfrm>
            <a:off x="9205136" y="2857633"/>
            <a:ext cx="1978540" cy="2185214"/>
          </a:xfrm>
          <a:prstGeom prst="rect">
            <a:avLst/>
          </a:prstGeom>
          <a:noFill/>
        </p:spPr>
        <p:txBody>
          <a:bodyPr wrap="square" rtlCol="0">
            <a:spAutoFit/>
          </a:bodyPr>
          <a:lstStyle/>
          <a:p>
            <a:pPr algn="ctr"/>
            <a:r>
              <a:rPr lang="en-IN" sz="4000" i="0" u="none" strike="noStrike" baseline="0" dirty="0">
                <a:latin typeface="Comic Sans MS" panose="030F0702030302020204" pitchFamily="66" charset="0"/>
              </a:rPr>
              <a:t>5</a:t>
            </a:r>
          </a:p>
          <a:p>
            <a:pPr algn="ctr"/>
            <a:r>
              <a:rPr lang="en-US" sz="2400" dirty="0"/>
              <a:t>Results</a:t>
            </a:r>
          </a:p>
          <a:p>
            <a:pPr algn="ctr"/>
            <a:r>
              <a:rPr lang="en-US" sz="2400" dirty="0"/>
              <a:t> and </a:t>
            </a:r>
          </a:p>
          <a:p>
            <a:pPr algn="ctr"/>
            <a:r>
              <a:rPr lang="en-US" sz="2400" dirty="0"/>
              <a:t>Future </a:t>
            </a:r>
          </a:p>
          <a:p>
            <a:pPr algn="ctr"/>
            <a:r>
              <a:rPr lang="en-US" sz="2400" dirty="0"/>
              <a:t>Work</a:t>
            </a:r>
            <a:endParaRPr lang="en-IN" sz="2400" dirty="0"/>
          </a:p>
        </p:txBody>
      </p:sp>
      <p:sp>
        <p:nvSpPr>
          <p:cNvPr id="2" name="TextBox 1">
            <a:extLst>
              <a:ext uri="{FF2B5EF4-FFF2-40B4-BE49-F238E27FC236}">
                <a16:creationId xmlns:a16="http://schemas.microsoft.com/office/drawing/2014/main" id="{B0A8A308-AB20-12DD-1440-CD563A8A5BE3}"/>
              </a:ext>
            </a:extLst>
          </p:cNvPr>
          <p:cNvSpPr txBox="1"/>
          <p:nvPr/>
        </p:nvSpPr>
        <p:spPr>
          <a:xfrm>
            <a:off x="7151281" y="2857633"/>
            <a:ext cx="1669313" cy="1815882"/>
          </a:xfrm>
          <a:prstGeom prst="rect">
            <a:avLst/>
          </a:prstGeom>
          <a:noFill/>
        </p:spPr>
        <p:txBody>
          <a:bodyPr wrap="square" rtlCol="0">
            <a:spAutoFit/>
          </a:bodyPr>
          <a:lstStyle/>
          <a:p>
            <a:pPr algn="ctr"/>
            <a:r>
              <a:rPr lang="en-IN" sz="4000" i="0" u="none" strike="noStrike" baseline="0" dirty="0">
                <a:solidFill>
                  <a:schemeClr val="bg1">
                    <a:lumMod val="50000"/>
                  </a:schemeClr>
                </a:solidFill>
                <a:latin typeface="Comic Sans MS" panose="030F0702030302020204" pitchFamily="66" charset="0"/>
              </a:rPr>
              <a:t>4</a:t>
            </a:r>
          </a:p>
          <a:p>
            <a:pPr algn="ctr"/>
            <a:r>
              <a:rPr lang="en-IN" sz="2400" dirty="0">
                <a:solidFill>
                  <a:schemeClr val="bg1">
                    <a:lumMod val="50000"/>
                  </a:schemeClr>
                </a:solidFill>
              </a:rPr>
              <a:t>Simulation and Analysis</a:t>
            </a:r>
          </a:p>
        </p:txBody>
      </p:sp>
      <p:sp>
        <p:nvSpPr>
          <p:cNvPr id="3" name="TextBox 2">
            <a:extLst>
              <a:ext uri="{FF2B5EF4-FFF2-40B4-BE49-F238E27FC236}">
                <a16:creationId xmlns:a16="http://schemas.microsoft.com/office/drawing/2014/main" id="{C0DC1FDE-490B-AB4C-BC7A-990D5483CA5C}"/>
              </a:ext>
            </a:extLst>
          </p:cNvPr>
          <p:cNvSpPr txBox="1"/>
          <p:nvPr/>
        </p:nvSpPr>
        <p:spPr>
          <a:xfrm>
            <a:off x="4911483" y="2857633"/>
            <a:ext cx="1888384" cy="2185214"/>
          </a:xfrm>
          <a:prstGeom prst="rect">
            <a:avLst/>
          </a:prstGeom>
          <a:noFill/>
        </p:spPr>
        <p:txBody>
          <a:bodyPr wrap="square" rtlCol="0">
            <a:spAutoFit/>
          </a:bodyPr>
          <a:lstStyle/>
          <a:p>
            <a:pPr algn="ctr"/>
            <a:r>
              <a:rPr lang="en-IN" sz="4000" i="0" u="none" strike="noStrike" baseline="0" dirty="0">
                <a:solidFill>
                  <a:schemeClr val="bg1">
                    <a:lumMod val="50000"/>
                  </a:schemeClr>
                </a:solidFill>
                <a:latin typeface="Comic Sans MS" panose="030F0702030302020204" pitchFamily="66" charset="0"/>
              </a:rPr>
              <a:t>3</a:t>
            </a:r>
          </a:p>
          <a:p>
            <a:pPr algn="ctr"/>
            <a:r>
              <a:rPr lang="en-US" sz="2400" dirty="0">
                <a:solidFill>
                  <a:schemeClr val="bg1">
                    <a:lumMod val="50000"/>
                  </a:schemeClr>
                </a:solidFill>
              </a:rPr>
              <a:t>Techniques for Virtual Memory Optimization</a:t>
            </a:r>
            <a:endParaRPr lang="en-IN" sz="2400" dirty="0">
              <a:solidFill>
                <a:schemeClr val="bg1">
                  <a:lumMod val="50000"/>
                </a:schemeClr>
              </a:solidFill>
            </a:endParaRPr>
          </a:p>
        </p:txBody>
      </p:sp>
      <p:sp>
        <p:nvSpPr>
          <p:cNvPr id="4" name="TextBox 3">
            <a:extLst>
              <a:ext uri="{FF2B5EF4-FFF2-40B4-BE49-F238E27FC236}">
                <a16:creationId xmlns:a16="http://schemas.microsoft.com/office/drawing/2014/main" id="{E2EF95E2-698B-A800-81C2-88BB661C2F6F}"/>
              </a:ext>
            </a:extLst>
          </p:cNvPr>
          <p:cNvSpPr txBox="1"/>
          <p:nvPr/>
        </p:nvSpPr>
        <p:spPr>
          <a:xfrm>
            <a:off x="2829807" y="2890291"/>
            <a:ext cx="1669312" cy="2185214"/>
          </a:xfrm>
          <a:prstGeom prst="rect">
            <a:avLst/>
          </a:prstGeom>
          <a:noFill/>
        </p:spPr>
        <p:txBody>
          <a:bodyPr wrap="square" rtlCol="0">
            <a:spAutoFit/>
          </a:bodyPr>
          <a:lstStyle/>
          <a:p>
            <a:pPr algn="ctr"/>
            <a:r>
              <a:rPr lang="en-IN" sz="4000" dirty="0">
                <a:solidFill>
                  <a:schemeClr val="bg1">
                    <a:lumMod val="50000"/>
                  </a:schemeClr>
                </a:solidFill>
                <a:latin typeface="Comic Sans MS" panose="030F0702030302020204" pitchFamily="66" charset="0"/>
              </a:rPr>
              <a:t>2</a:t>
            </a:r>
          </a:p>
          <a:p>
            <a:pPr algn="ctr"/>
            <a:r>
              <a:rPr lang="en-US" sz="2400" dirty="0">
                <a:solidFill>
                  <a:schemeClr val="bg1">
                    <a:lumMod val="50000"/>
                  </a:schemeClr>
                </a:solidFill>
              </a:rPr>
              <a:t>Challenges in High Memory Usage</a:t>
            </a:r>
            <a:endParaRPr lang="en-IN" sz="2400" dirty="0">
              <a:solidFill>
                <a:schemeClr val="bg1">
                  <a:lumMod val="50000"/>
                </a:schemeClr>
              </a:solidFill>
            </a:endParaRPr>
          </a:p>
        </p:txBody>
      </p:sp>
      <p:sp>
        <p:nvSpPr>
          <p:cNvPr id="5" name="TextBox 4">
            <a:extLst>
              <a:ext uri="{FF2B5EF4-FFF2-40B4-BE49-F238E27FC236}">
                <a16:creationId xmlns:a16="http://schemas.microsoft.com/office/drawing/2014/main" id="{A1F9FB0E-68F1-5578-1BE0-DC8512737FC5}"/>
              </a:ext>
            </a:extLst>
          </p:cNvPr>
          <p:cNvSpPr txBox="1"/>
          <p:nvPr/>
        </p:nvSpPr>
        <p:spPr>
          <a:xfrm>
            <a:off x="352140" y="2877906"/>
            <a:ext cx="2094615" cy="2185214"/>
          </a:xfrm>
          <a:prstGeom prst="rect">
            <a:avLst/>
          </a:prstGeom>
          <a:noFill/>
        </p:spPr>
        <p:txBody>
          <a:bodyPr wrap="square" rtlCol="0">
            <a:spAutoFit/>
          </a:bodyPr>
          <a:lstStyle/>
          <a:p>
            <a:pPr algn="ctr"/>
            <a:r>
              <a:rPr lang="en-US" sz="4000" b="0" i="0" u="none" strike="noStrike" baseline="0" dirty="0">
                <a:solidFill>
                  <a:schemeClr val="bg1">
                    <a:lumMod val="50000"/>
                  </a:schemeClr>
                </a:solidFill>
                <a:latin typeface="Comic Sans MS" panose="030F0702030302020204" pitchFamily="66" charset="0"/>
              </a:rPr>
              <a:t>1</a:t>
            </a:r>
          </a:p>
          <a:p>
            <a:pPr algn="ctr"/>
            <a:r>
              <a:rPr lang="en-US" sz="2400" dirty="0">
                <a:solidFill>
                  <a:schemeClr val="bg1">
                    <a:lumMod val="50000"/>
                  </a:schemeClr>
                </a:solidFill>
              </a:rPr>
              <a:t>The Need for</a:t>
            </a:r>
          </a:p>
          <a:p>
            <a:pPr algn="ctr"/>
            <a:r>
              <a:rPr lang="en-IN" sz="2400" dirty="0">
                <a:solidFill>
                  <a:schemeClr val="bg1">
                    <a:lumMod val="50000"/>
                  </a:schemeClr>
                </a:solidFill>
              </a:rPr>
              <a:t>Virtual Memory Optimization</a:t>
            </a:r>
          </a:p>
        </p:txBody>
      </p:sp>
    </p:spTree>
    <p:extLst>
      <p:ext uri="{BB962C8B-B14F-4D97-AF65-F5344CB8AC3E}">
        <p14:creationId xmlns:p14="http://schemas.microsoft.com/office/powerpoint/2010/main" val="1325595553"/>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0" name="Picture 8" descr="Error message window screen, computer warning 13467363 Vector Art at  Vecteezy">
            <a:extLst>
              <a:ext uri="{FF2B5EF4-FFF2-40B4-BE49-F238E27FC236}">
                <a16:creationId xmlns:a16="http://schemas.microsoft.com/office/drawing/2014/main" id="{FF63D837-68D8-D631-DA55-5418C6838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34086"/>
            <a:ext cx="3567644" cy="2007061"/>
          </a:xfrm>
          <a:prstGeom prst="rect">
            <a:avLst/>
          </a:prstGeom>
          <a:noFill/>
          <a:extLst>
            <a:ext uri="{909E8E84-426E-40DD-AFC4-6F175D3DCCD1}">
              <a14:hiddenFill xmlns:a14="http://schemas.microsoft.com/office/drawing/2010/main">
                <a:solidFill>
                  <a:srgbClr val="FFFFFF"/>
                </a:solidFill>
              </a14:hiddenFill>
            </a:ext>
          </a:extLst>
        </p:spPr>
      </p:pic>
      <p:sp useBgFill="1">
        <p:nvSpPr>
          <p:cNvPr id="12" name="Rectangle 11">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6" name="Group 15">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7" name="Freeform: Shape 16">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A3FC19F-00CE-ED55-6CE0-99122307BA72}"/>
              </a:ext>
            </a:extLst>
          </p:cNvPr>
          <p:cNvSpPr txBox="1"/>
          <p:nvPr/>
        </p:nvSpPr>
        <p:spPr>
          <a:xfrm>
            <a:off x="1179226" y="2890979"/>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2"/>
                </a:solidFill>
              </a:rPr>
              <a:t>What is Virtual Memory?</a:t>
            </a:r>
          </a:p>
          <a:p>
            <a:pPr indent="-228600">
              <a:lnSpc>
                <a:spcPct val="90000"/>
              </a:lnSpc>
              <a:spcAft>
                <a:spcPts val="600"/>
              </a:spcAft>
              <a:buFont typeface="Arial" panose="020B0604020202020204" pitchFamily="34" charset="0"/>
              <a:buChar char="•"/>
            </a:pPr>
            <a:r>
              <a:rPr lang="en-US" dirty="0">
                <a:solidFill>
                  <a:schemeClr val="tx2"/>
                </a:solidFill>
              </a:rPr>
              <a:t>Why is it important in modern computing?</a:t>
            </a:r>
          </a:p>
          <a:p>
            <a:pPr indent="-228600">
              <a:lnSpc>
                <a:spcPct val="90000"/>
              </a:lnSpc>
              <a:spcAft>
                <a:spcPts val="600"/>
              </a:spcAft>
              <a:buFont typeface="Arial" panose="020B0604020202020204" pitchFamily="34" charset="0"/>
              <a:buChar char="•"/>
            </a:pPr>
            <a:r>
              <a:rPr lang="en-US" dirty="0">
                <a:solidFill>
                  <a:schemeClr val="tx2"/>
                </a:solidFill>
              </a:rPr>
              <a:t>How does it help manage high-memory workloads?</a:t>
            </a:r>
          </a:p>
          <a:p>
            <a:pPr indent="-228600">
              <a:lnSpc>
                <a:spcPct val="90000"/>
              </a:lnSpc>
              <a:spcAft>
                <a:spcPts val="600"/>
              </a:spcAft>
              <a:buFont typeface="Arial" panose="020B0604020202020204" pitchFamily="34" charset="0"/>
              <a:buChar char="•"/>
            </a:pPr>
            <a:r>
              <a:rPr lang="en-US" dirty="0">
                <a:solidFill>
                  <a:schemeClr val="tx2"/>
                </a:solidFill>
              </a:rPr>
              <a:t>Overview of project objectives.</a:t>
            </a:r>
          </a:p>
        </p:txBody>
      </p:sp>
      <p:grpSp>
        <p:nvGrpSpPr>
          <p:cNvPr id="22" name="Group 21">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3" name="Freeform: Shape 22">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8723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1e6a634-0652-4942-bace-803f2c8380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4F47DEF4333E45A4FEF83C10773BF2" ma:contentTypeVersion="9" ma:contentTypeDescription="Create a new document." ma:contentTypeScope="" ma:versionID="11dcd0aaaac06a28481de1fb67a0cddf">
  <xsd:schema xmlns:xsd="http://www.w3.org/2001/XMLSchema" xmlns:xs="http://www.w3.org/2001/XMLSchema" xmlns:p="http://schemas.microsoft.com/office/2006/metadata/properties" xmlns:ns3="c77d09f9-d3e6-41eb-8837-d79c17428db7" xmlns:ns4="81e6a634-0652-4942-bace-803f2c838095" targetNamespace="http://schemas.microsoft.com/office/2006/metadata/properties" ma:root="true" ma:fieldsID="b20adbeb5bab5a7cd3f0212ad2c977fd" ns3:_="" ns4:_="">
    <xsd:import namespace="c77d09f9-d3e6-41eb-8837-d79c17428db7"/>
    <xsd:import namespace="81e6a634-0652-4942-bace-803f2c8380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SearchProperties" minOccurs="0"/>
                <xsd:element ref="ns4:MediaServiceObjectDetectorVersion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7d09f9-d3e6-41eb-8837-d79c17428d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e6a634-0652-4942-bace-803f2c8380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02D3FF-0447-416E-B301-879FA052B567}">
  <ds:schemaRef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schemas.openxmlformats.org/package/2006/metadata/core-properties"/>
    <ds:schemaRef ds:uri="http://www.w3.org/XML/1998/namespace"/>
    <ds:schemaRef ds:uri="81e6a634-0652-4942-bace-803f2c838095"/>
    <ds:schemaRef ds:uri="c77d09f9-d3e6-41eb-8837-d79c17428db7"/>
    <ds:schemaRef ds:uri="http://schemas.microsoft.com/office/2006/metadata/properties"/>
  </ds:schemaRefs>
</ds:datastoreItem>
</file>

<file path=customXml/itemProps2.xml><?xml version="1.0" encoding="utf-8"?>
<ds:datastoreItem xmlns:ds="http://schemas.openxmlformats.org/officeDocument/2006/customXml" ds:itemID="{143333FD-C63C-4773-9E6B-921B43AD9B67}">
  <ds:schemaRefs>
    <ds:schemaRef ds:uri="http://schemas.microsoft.com/sharepoint/v3/contenttype/forms"/>
  </ds:schemaRefs>
</ds:datastoreItem>
</file>

<file path=customXml/itemProps3.xml><?xml version="1.0" encoding="utf-8"?>
<ds:datastoreItem xmlns:ds="http://schemas.openxmlformats.org/officeDocument/2006/customXml" ds:itemID="{A5BAD643-0829-4525-B9FE-5C2AD79AF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7d09f9-d3e6-41eb-8837-d79c17428db7"/>
    <ds:schemaRef ds:uri="81e6a634-0652-4942-bace-803f2c8380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770</TotalTime>
  <Words>927</Words>
  <Application>Microsoft Office PowerPoint</Application>
  <PresentationFormat>Widescreen</PresentationFormat>
  <Paragraphs>137</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Aharoni</vt:lpstr>
      <vt:lpstr>Aptos</vt:lpstr>
      <vt:lpstr>Aptos Display</vt:lpstr>
      <vt:lpstr>Aptos ExtraBold</vt:lpstr>
      <vt:lpstr>Arial</vt:lpstr>
      <vt:lpstr>Calibri</vt:lpstr>
      <vt:lpstr>Comic Sans MS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Jayashree D</dc:creator>
  <cp:lastModifiedBy>Sai Ramana D</cp:lastModifiedBy>
  <cp:revision>3</cp:revision>
  <dcterms:created xsi:type="dcterms:W3CDTF">2024-11-14T07:07:43Z</dcterms:created>
  <dcterms:modified xsi:type="dcterms:W3CDTF">2025-02-26T16:23:38Z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0x0101009A4F47DEF4333E45A4FEF83C10773BF2</vt:lpwstr>
  </property>
</Properties>
</file>